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13004800" cy="9753600"/>
  <p:notesSz cx="6858000" cy="9144000"/>
  <p:defaultTextStyle>
    <a:lvl1pPr algn="ctr" defTabSz="584200">
      <a:buClr>
        <a:srgbClr val="876552"/>
      </a:buClr>
      <a:buFont typeface="Georgia"/>
      <a:defRPr sz="3600">
        <a:solidFill>
          <a:srgbClr val="4F4A37"/>
        </a:solidFill>
        <a:latin typeface="+mj-lt"/>
        <a:ea typeface="+mj-ea"/>
        <a:cs typeface="+mj-cs"/>
        <a:sym typeface="Didot"/>
      </a:defRPr>
    </a:lvl1pPr>
    <a:lvl2pPr indent="342900" algn="ctr" defTabSz="584200">
      <a:buClr>
        <a:srgbClr val="876552"/>
      </a:buClr>
      <a:buFont typeface="Georgia"/>
      <a:defRPr sz="3600">
        <a:solidFill>
          <a:srgbClr val="4F4A37"/>
        </a:solidFill>
        <a:latin typeface="+mj-lt"/>
        <a:ea typeface="+mj-ea"/>
        <a:cs typeface="+mj-cs"/>
        <a:sym typeface="Didot"/>
      </a:defRPr>
    </a:lvl2pPr>
    <a:lvl3pPr indent="685800" algn="ctr" defTabSz="584200">
      <a:buClr>
        <a:srgbClr val="876552"/>
      </a:buClr>
      <a:buFont typeface="Georgia"/>
      <a:defRPr sz="3600">
        <a:solidFill>
          <a:srgbClr val="4F4A37"/>
        </a:solidFill>
        <a:latin typeface="+mj-lt"/>
        <a:ea typeface="+mj-ea"/>
        <a:cs typeface="+mj-cs"/>
        <a:sym typeface="Didot"/>
      </a:defRPr>
    </a:lvl3pPr>
    <a:lvl4pPr indent="1028700" algn="ctr" defTabSz="584200">
      <a:buClr>
        <a:srgbClr val="876552"/>
      </a:buClr>
      <a:buFont typeface="Georgia"/>
      <a:defRPr sz="3600">
        <a:solidFill>
          <a:srgbClr val="4F4A37"/>
        </a:solidFill>
        <a:latin typeface="+mj-lt"/>
        <a:ea typeface="+mj-ea"/>
        <a:cs typeface="+mj-cs"/>
        <a:sym typeface="Didot"/>
      </a:defRPr>
    </a:lvl4pPr>
    <a:lvl5pPr indent="1371600" algn="ctr" defTabSz="584200">
      <a:buClr>
        <a:srgbClr val="876552"/>
      </a:buClr>
      <a:buFont typeface="Georgia"/>
      <a:defRPr sz="3600">
        <a:solidFill>
          <a:srgbClr val="4F4A37"/>
        </a:solidFill>
        <a:latin typeface="+mj-lt"/>
        <a:ea typeface="+mj-ea"/>
        <a:cs typeface="+mj-cs"/>
        <a:sym typeface="Didot"/>
      </a:defRPr>
    </a:lvl5pPr>
    <a:lvl6pPr indent="1714500" algn="ctr" defTabSz="584200">
      <a:buClr>
        <a:srgbClr val="876552"/>
      </a:buClr>
      <a:buFont typeface="Georgia"/>
      <a:defRPr sz="3600">
        <a:solidFill>
          <a:srgbClr val="4F4A37"/>
        </a:solidFill>
        <a:latin typeface="+mj-lt"/>
        <a:ea typeface="+mj-ea"/>
        <a:cs typeface="+mj-cs"/>
        <a:sym typeface="Didot"/>
      </a:defRPr>
    </a:lvl6pPr>
    <a:lvl7pPr indent="2057400" algn="ctr" defTabSz="584200">
      <a:buClr>
        <a:srgbClr val="876552"/>
      </a:buClr>
      <a:buFont typeface="Georgia"/>
      <a:defRPr sz="3600">
        <a:solidFill>
          <a:srgbClr val="4F4A37"/>
        </a:solidFill>
        <a:latin typeface="+mj-lt"/>
        <a:ea typeface="+mj-ea"/>
        <a:cs typeface="+mj-cs"/>
        <a:sym typeface="Didot"/>
      </a:defRPr>
    </a:lvl7pPr>
    <a:lvl8pPr indent="2400300" algn="ctr" defTabSz="584200">
      <a:buClr>
        <a:srgbClr val="876552"/>
      </a:buClr>
      <a:buFont typeface="Georgia"/>
      <a:defRPr sz="3600">
        <a:solidFill>
          <a:srgbClr val="4F4A37"/>
        </a:solidFill>
        <a:latin typeface="+mj-lt"/>
        <a:ea typeface="+mj-ea"/>
        <a:cs typeface="+mj-cs"/>
        <a:sym typeface="Didot"/>
      </a:defRPr>
    </a:lvl8pPr>
    <a:lvl9pPr indent="2743200" algn="ctr" defTabSz="584200">
      <a:buClr>
        <a:srgbClr val="876552"/>
      </a:buClr>
      <a:buFont typeface="Georgia"/>
      <a:defRPr sz="3600">
        <a:solidFill>
          <a:srgbClr val="4F4A37"/>
        </a:solidFill>
        <a:latin typeface="+mj-lt"/>
        <a:ea typeface="+mj-ea"/>
        <a:cs typeface="+mj-cs"/>
        <a:sym typeface="Dido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724A32"/>
        </a:fontRef>
        <a:srgbClr val="724A32"/>
      </a:tcTxStyle>
      <a:tcStyle>
        <a:tcBdr>
          <a:left>
            <a:ln w="12700" cap="flat">
              <a:noFill/>
              <a:miter lim="400000"/>
            </a:ln>
          </a:left>
          <a:right>
            <a:ln w="12700" cap="flat">
              <a:noFill/>
              <a:miter lim="400000"/>
            </a:ln>
          </a:right>
          <a:top>
            <a:ln w="12700" cap="flat">
              <a:solidFill>
                <a:srgbClr val="AA9980"/>
              </a:solidFill>
              <a:prstDash val="solid"/>
              <a:miter lim="400000"/>
            </a:ln>
          </a:top>
          <a:bottom>
            <a:ln w="12700" cap="flat">
              <a:solidFill>
                <a:srgbClr val="AA9980"/>
              </a:solidFill>
              <a:prstDash val="solid"/>
              <a:miter lim="400000"/>
            </a:ln>
          </a:bottom>
          <a:insideH>
            <a:ln w="12700" cap="flat">
              <a:solidFill>
                <a:srgbClr val="AA9980"/>
              </a:solidFill>
              <a:prstDash val="solid"/>
              <a:miter lim="400000"/>
            </a:ln>
          </a:insideH>
          <a:insideV>
            <a:ln w="12700" cap="flat">
              <a:noFill/>
              <a:miter lim="400000"/>
            </a:ln>
          </a:insideV>
        </a:tcBdr>
        <a:fill>
          <a:solidFill>
            <a:srgbClr val="BE9951">
              <a:alpha val="23000"/>
            </a:srgbClr>
          </a:solidFill>
        </a:fill>
      </a:tcStyle>
    </a:wholeTbl>
    <a:band2H>
      <a:tcTxStyle b="def" i="def"/>
      <a:tcStyle>
        <a:tcBdr/>
        <a:fill>
          <a:solidFill>
            <a:srgbClr val="BE9951">
              <a:alpha val="35000"/>
            </a:srgbClr>
          </a:solidFill>
        </a:fill>
      </a:tcStyle>
    </a:band2H>
    <a:firstCol>
      <a:tcTxStyle b="on" i="off">
        <a:fontRef idx="major">
          <a:srgbClr val="724A32"/>
        </a:fontRef>
        <a:srgbClr val="724A32"/>
      </a:tcTxStyle>
      <a:tcStyle>
        <a:tcBdr>
          <a:left>
            <a:ln w="12700" cap="flat">
              <a:solidFill>
                <a:srgbClr val="AA9980"/>
              </a:solidFill>
              <a:prstDash val="solid"/>
              <a:miter lim="400000"/>
            </a:ln>
          </a:left>
          <a:right>
            <a:ln w="12700" cap="flat">
              <a:solidFill>
                <a:srgbClr val="AA9980"/>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A9980"/>
              </a:solidFill>
              <a:prstDash val="solid"/>
              <a:miter lim="400000"/>
            </a:ln>
          </a:insideV>
        </a:tcBdr>
        <a:fill>
          <a:solidFill>
            <a:srgbClr val="D1D1A5"/>
          </a:solidFill>
        </a:fill>
      </a:tcStyle>
    </a:firstCol>
    <a:lastRow>
      <a:tcTxStyle b="on" i="off">
        <a:fontRef idx="major">
          <a:srgbClr val="724A32"/>
        </a:fontRef>
        <a:srgbClr val="724A32"/>
      </a:tcTxStyle>
      <a:tcStyle>
        <a:tcBdr>
          <a:left>
            <a:ln w="12700" cap="flat">
              <a:noFill/>
              <a:miter lim="400000"/>
            </a:ln>
          </a:left>
          <a:right>
            <a:ln w="12700" cap="flat">
              <a:noFill/>
              <a:miter lim="400000"/>
            </a:ln>
          </a:right>
          <a:top>
            <a:ln w="12700" cap="flat">
              <a:solidFill>
                <a:srgbClr val="AA9980"/>
              </a:solidFill>
              <a:prstDash val="solid"/>
              <a:miter lim="400000"/>
            </a:ln>
          </a:top>
          <a:bottom>
            <a:ln w="12700" cap="flat">
              <a:solidFill>
                <a:srgbClr val="AA9980"/>
              </a:solidFill>
              <a:prstDash val="solid"/>
              <a:miter lim="400000"/>
            </a:ln>
          </a:bottom>
          <a:insideH>
            <a:ln w="12700" cap="flat">
              <a:solidFill>
                <a:srgbClr val="AA9980"/>
              </a:solidFill>
              <a:prstDash val="solid"/>
              <a:miter lim="400000"/>
            </a:ln>
          </a:insideH>
          <a:insideV>
            <a:ln w="12700" cap="flat">
              <a:noFill/>
              <a:miter lim="400000"/>
            </a:ln>
          </a:insideV>
        </a:tcBdr>
        <a:fill>
          <a:solidFill>
            <a:srgbClr val="CBB693"/>
          </a:solidFill>
        </a:fill>
      </a:tcStyle>
    </a:lastRow>
    <a:firstRow>
      <a:tcTxStyle b="on" i="off">
        <a:fontRef idx="major">
          <a:srgbClr val="724A32"/>
        </a:fontRef>
        <a:srgbClr val="724A32"/>
      </a:tcTxStyle>
      <a:tcStyle>
        <a:tcBdr>
          <a:left>
            <a:ln w="12700" cap="flat">
              <a:noFill/>
              <a:miter lim="400000"/>
            </a:ln>
          </a:left>
          <a:right>
            <a:ln w="12700" cap="flat">
              <a:noFill/>
              <a:miter lim="400000"/>
            </a:ln>
          </a:right>
          <a:top>
            <a:ln w="12700" cap="flat">
              <a:solidFill>
                <a:srgbClr val="AA9980"/>
              </a:solidFill>
              <a:prstDash val="solid"/>
              <a:miter lim="400000"/>
            </a:ln>
          </a:top>
          <a:bottom>
            <a:ln w="12700" cap="flat">
              <a:solidFill>
                <a:srgbClr val="AA9980"/>
              </a:solidFill>
              <a:prstDash val="solid"/>
              <a:miter lim="400000"/>
            </a:ln>
          </a:bottom>
          <a:insideH>
            <a:ln w="12700" cap="flat">
              <a:solidFill>
                <a:srgbClr val="AA9980"/>
              </a:solidFill>
              <a:prstDash val="solid"/>
              <a:miter lim="400000"/>
            </a:ln>
          </a:insideH>
          <a:insideV>
            <a:ln w="12700" cap="flat">
              <a:noFill/>
              <a:miter lim="400000"/>
            </a:ln>
          </a:insideV>
        </a:tcBdr>
        <a:fill>
          <a:solidFill>
            <a:srgbClr val="D2BF9A"/>
          </a:solidFill>
        </a:fill>
      </a:tcStyle>
    </a:firstRow>
  </a:tblStyle>
  <a:tblStyle styleId="{C7B018BB-80A7-4F77-B60F-C8B233D01FF8}" styleName="">
    <a:tblBg/>
    <a:wholeTbl>
      <a:tcTxStyle b="off" i="off">
        <a:fontRef idx="major">
          <a:srgbClr val="806646"/>
        </a:fontRef>
        <a:srgbClr val="806646"/>
      </a:tcTxStyle>
      <a:tcStyle>
        <a:tcBdr>
          <a:left>
            <a:ln w="12700" cap="flat">
              <a:noFill/>
              <a:miter lim="400000"/>
            </a:ln>
          </a:left>
          <a:right>
            <a:ln w="12700" cap="flat">
              <a:noFill/>
              <a:miter lim="400000"/>
            </a:ln>
          </a:right>
          <a:top>
            <a:ln w="12700" cap="flat">
              <a:solidFill>
                <a:srgbClr val="AA9980"/>
              </a:solidFill>
              <a:prstDash val="solid"/>
              <a:miter lim="400000"/>
            </a:ln>
          </a:top>
          <a:bottom>
            <a:ln w="12700" cap="flat">
              <a:solidFill>
                <a:srgbClr val="AA9980"/>
              </a:solidFill>
              <a:prstDash val="solid"/>
              <a:miter lim="400000"/>
            </a:ln>
          </a:bottom>
          <a:insideH>
            <a:ln w="12700" cap="flat">
              <a:solidFill>
                <a:srgbClr val="AA9980"/>
              </a:solidFill>
              <a:prstDash val="solid"/>
              <a:miter lim="400000"/>
            </a:ln>
          </a:insideH>
          <a:insideV>
            <a:ln w="12700" cap="flat">
              <a:noFill/>
              <a:miter lim="400000"/>
            </a:ln>
          </a:insideV>
        </a:tcBdr>
        <a:fill>
          <a:noFill/>
        </a:fill>
      </a:tcStyle>
    </a:wholeTbl>
    <a:band2H>
      <a:tcTxStyle b="def" i="def"/>
      <a:tcStyle>
        <a:tcBdr/>
        <a:fill>
          <a:solidFill>
            <a:srgbClr val="BE9951">
              <a:alpha val="35000"/>
            </a:srgbClr>
          </a:solidFill>
        </a:fill>
      </a:tcStyle>
    </a:band2H>
    <a:firstCol>
      <a:tcTxStyle b="on" i="off">
        <a:fontRef idx="major">
          <a:srgbClr val="FFFFFF"/>
        </a:fontRef>
        <a:srgbClr val="FFFFFF"/>
      </a:tcTxStyle>
      <a:tcStyle>
        <a:tcBdr>
          <a:left>
            <a:ln w="12700" cap="flat">
              <a:solidFill>
                <a:srgbClr val="6F6F6F"/>
              </a:solidFill>
              <a:prstDash val="solid"/>
              <a:miter lim="400000"/>
            </a:ln>
          </a:left>
          <a:right>
            <a:ln w="12700" cap="flat">
              <a:solidFill>
                <a:srgbClr val="6D6F70"/>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6D6F70"/>
              </a:solidFill>
              <a:prstDash val="solid"/>
              <a:miter lim="400000"/>
            </a:ln>
          </a:insideV>
        </a:tcBdr>
        <a:fill>
          <a:solidFill>
            <a:srgbClr val="9CA590"/>
          </a:solidFill>
        </a:fill>
      </a:tcStyle>
    </a:firstCol>
    <a:lastRow>
      <a:tcTxStyle b="on" i="off">
        <a:fontRef idx="major">
          <a:srgbClr val="FFFFFF"/>
        </a:fontRef>
        <a:srgbClr val="FFFFFF"/>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728E8C"/>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728E8C"/>
          </a:solidFill>
        </a:fill>
      </a:tcStyle>
    </a:firstRow>
  </a:tblStyle>
  <a:tblStyle styleId="{EEE7283C-3CF3-47DC-8721-378D4A62B228}" styleName="">
    <a:tblBg/>
    <a:wholeTbl>
      <a:tcTxStyle b="off" i="off">
        <a:fontRef idx="major">
          <a:srgbClr val="806646"/>
        </a:fontRef>
        <a:srgbClr val="806646"/>
      </a:tcTxStyle>
      <a:tcStyle>
        <a:tcBdr>
          <a:left>
            <a:ln w="12700" cap="flat">
              <a:noFill/>
              <a:miter lim="400000"/>
            </a:ln>
          </a:left>
          <a:right>
            <a:ln w="12700" cap="flat">
              <a:noFill/>
              <a:miter lim="400000"/>
            </a:ln>
          </a:right>
          <a:top>
            <a:ln w="12700" cap="flat">
              <a:solidFill>
                <a:srgbClr val="99876A"/>
              </a:solidFill>
              <a:prstDash val="solid"/>
              <a:miter lim="400000"/>
            </a:ln>
          </a:top>
          <a:bottom>
            <a:ln w="12700" cap="flat">
              <a:solidFill>
                <a:srgbClr val="99876A"/>
              </a:solidFill>
              <a:prstDash val="solid"/>
              <a:miter lim="400000"/>
            </a:ln>
          </a:bottom>
          <a:insideH>
            <a:ln w="12700" cap="flat">
              <a:solidFill>
                <a:srgbClr val="99876A"/>
              </a:solidFill>
              <a:prstDash val="solid"/>
              <a:miter lim="400000"/>
            </a:ln>
          </a:insideH>
          <a:insideV>
            <a:ln w="12700" cap="flat">
              <a:noFill/>
              <a:miter lim="400000"/>
            </a:ln>
          </a:insideV>
        </a:tcBdr>
        <a:fill>
          <a:solidFill>
            <a:srgbClr val="BB9B4E">
              <a:alpha val="23000"/>
            </a:srgbClr>
          </a:solidFill>
        </a:fill>
      </a:tcStyle>
    </a:wholeTbl>
    <a:band2H>
      <a:tcTxStyle b="def" i="def"/>
      <a:tcStyle>
        <a:tcBdr/>
        <a:fill>
          <a:solidFill>
            <a:srgbClr val="BB9B4E">
              <a:alpha val="35000"/>
            </a:srgbClr>
          </a:solidFill>
        </a:fill>
      </a:tcStyle>
    </a:band2H>
    <a:firstCol>
      <a:tcTxStyle b="on" i="off">
        <a:fontRef idx="major">
          <a:srgbClr val="835D42"/>
        </a:fontRef>
        <a:srgbClr val="835D42"/>
      </a:tcTxStyle>
      <a:tcStyle>
        <a:tcBdr>
          <a:left>
            <a:ln w="12700" cap="flat">
              <a:solidFill>
                <a:srgbClr val="5C5C5C"/>
              </a:solidFill>
              <a:prstDash val="solid"/>
              <a:miter lim="400000"/>
            </a:ln>
          </a:left>
          <a:right>
            <a:ln w="12700" cap="flat">
              <a:solidFill>
                <a:srgbClr val="99876A"/>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99876A"/>
              </a:solidFill>
              <a:prstDash val="solid"/>
              <a:miter lim="400000"/>
            </a:ln>
          </a:insideV>
        </a:tcBdr>
        <a:fill>
          <a:solidFill>
            <a:srgbClr val="CBB798"/>
          </a:solidFill>
        </a:fill>
      </a:tcStyle>
    </a:firstCol>
    <a:lastRow>
      <a:tcTxStyle b="on" i="off">
        <a:fontRef idx="major">
          <a:srgbClr val="E6E6E6"/>
        </a:fontRef>
        <a:srgbClr val="E6E6E6"/>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909763"/>
          </a:solidFill>
        </a:fill>
      </a:tcStyle>
    </a:lastRow>
    <a:firstRow>
      <a:tcTxStyle b="on" i="off">
        <a:fontRef idx="major">
          <a:srgbClr val="E6E6E6"/>
        </a:fontRef>
        <a:srgbClr val="E6E6E6"/>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909763"/>
          </a:solidFill>
        </a:fill>
      </a:tcStyle>
    </a:firstRow>
  </a:tblStyle>
  <a:tblStyle styleId="{CF821DB8-F4EB-4A41-A1BA-3FCAFE7338EE}" styleName="">
    <a:tblBg/>
    <a:wholeTbl>
      <a:tcTxStyle b="off" i="off">
        <a:fontRef idx="major">
          <a:srgbClr val="845E43"/>
        </a:fontRef>
        <a:srgbClr val="845E43"/>
      </a:tcTxStyle>
      <a:tcStyle>
        <a:tcBdr>
          <a:left>
            <a:ln w="12700" cap="flat">
              <a:noFill/>
              <a:miter lim="400000"/>
            </a:ln>
          </a:left>
          <a:right>
            <a:ln w="12700" cap="flat">
              <a:noFill/>
              <a:miter lim="400000"/>
            </a:ln>
          </a:right>
          <a:top>
            <a:ln w="12700" cap="flat">
              <a:solidFill>
                <a:srgbClr val="AA9980"/>
              </a:solidFill>
              <a:prstDash val="solid"/>
              <a:miter lim="400000"/>
            </a:ln>
          </a:top>
          <a:bottom>
            <a:ln w="12700" cap="flat">
              <a:solidFill>
                <a:srgbClr val="AA9980"/>
              </a:solidFill>
              <a:prstDash val="solid"/>
              <a:miter lim="400000"/>
            </a:ln>
          </a:bottom>
          <a:insideH>
            <a:ln w="12700" cap="flat">
              <a:solidFill>
                <a:srgbClr val="AA9980"/>
              </a:solidFill>
              <a:prstDash val="solid"/>
              <a:miter lim="400000"/>
            </a:ln>
          </a:insideH>
          <a:insideV>
            <a:ln w="12700" cap="flat">
              <a:noFill/>
              <a:miter lim="400000"/>
            </a:ln>
          </a:insideV>
        </a:tcBdr>
        <a:fill>
          <a:solidFill>
            <a:srgbClr val="BE9951">
              <a:alpha val="23000"/>
            </a:srgbClr>
          </a:solidFill>
        </a:fill>
      </a:tcStyle>
    </a:wholeTbl>
    <a:band2H>
      <a:tcTxStyle b="def" i="def"/>
      <a:tcStyle>
        <a:tcBdr/>
        <a:fill>
          <a:solidFill>
            <a:srgbClr val="BE9951">
              <a:alpha val="35000"/>
            </a:srgbClr>
          </a:solidFill>
        </a:fill>
      </a:tcStyle>
    </a:band2H>
    <a:firstCol>
      <a:tcTxStyle b="on" i="off">
        <a:fontRef idx="major">
          <a:srgbClr val="845E43"/>
        </a:fontRef>
        <a:srgbClr val="845E43"/>
      </a:tcTxStyle>
      <a:tcStyle>
        <a:tcBdr>
          <a:left>
            <a:ln w="12700" cap="flat">
              <a:solidFill>
                <a:srgbClr val="AA9980"/>
              </a:solidFill>
              <a:prstDash val="solid"/>
              <a:miter lim="400000"/>
            </a:ln>
          </a:left>
          <a:right>
            <a:ln w="12700" cap="flat">
              <a:solidFill>
                <a:srgbClr val="AA9980"/>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A9980"/>
              </a:solidFill>
              <a:prstDash val="solid"/>
              <a:miter lim="400000"/>
            </a:ln>
          </a:insideV>
        </a:tcBdr>
        <a:fill>
          <a:solidFill>
            <a:srgbClr val="E1C676"/>
          </a:solidFill>
        </a:fill>
      </a:tcStyle>
    </a:firstCol>
    <a:lastRow>
      <a:tcTxStyle b="on" i="off">
        <a:fontRef idx="major">
          <a:srgbClr val="845E43"/>
        </a:fontRef>
        <a:srgbClr val="845E43"/>
      </a:tcTxStyle>
      <a:tcStyle>
        <a:tcBdr>
          <a:left>
            <a:ln w="12700" cap="flat">
              <a:noFill/>
              <a:miter lim="400000"/>
            </a:ln>
          </a:left>
          <a:right>
            <a:ln w="12700" cap="flat">
              <a:noFill/>
              <a:miter lim="400000"/>
            </a:ln>
          </a:right>
          <a:top>
            <a:ln w="12700" cap="flat">
              <a:solidFill>
                <a:srgbClr val="AA9980"/>
              </a:solidFill>
              <a:prstDash val="solid"/>
              <a:miter lim="400000"/>
            </a:ln>
          </a:top>
          <a:bottom>
            <a:ln w="12700" cap="flat">
              <a:solidFill>
                <a:srgbClr val="AA9980"/>
              </a:solidFill>
              <a:prstDash val="solid"/>
              <a:miter lim="400000"/>
            </a:ln>
          </a:bottom>
          <a:insideH>
            <a:ln w="12700" cap="flat">
              <a:solidFill>
                <a:srgbClr val="AA9980"/>
              </a:solidFill>
              <a:prstDash val="solid"/>
              <a:miter lim="400000"/>
            </a:ln>
          </a:insideH>
          <a:insideV>
            <a:ln w="12700" cap="flat">
              <a:noFill/>
              <a:miter lim="400000"/>
            </a:ln>
          </a:insideV>
        </a:tcBdr>
        <a:fill>
          <a:solidFill>
            <a:srgbClr val="E6AC76"/>
          </a:solidFill>
        </a:fill>
      </a:tcStyle>
    </a:lastRow>
    <a:firstRow>
      <a:tcTxStyle b="on" i="off">
        <a:fontRef idx="major">
          <a:srgbClr val="845E43"/>
        </a:fontRef>
        <a:srgbClr val="845E43"/>
      </a:tcTxStyle>
      <a:tcStyle>
        <a:tcBdr>
          <a:left>
            <a:ln w="12700" cap="flat">
              <a:noFill/>
              <a:miter lim="400000"/>
            </a:ln>
          </a:left>
          <a:right>
            <a:ln w="12700" cap="flat">
              <a:noFill/>
              <a:miter lim="400000"/>
            </a:ln>
          </a:right>
          <a:top>
            <a:ln w="12700" cap="flat">
              <a:solidFill>
                <a:srgbClr val="AA9980"/>
              </a:solidFill>
              <a:prstDash val="solid"/>
              <a:miter lim="400000"/>
            </a:ln>
          </a:top>
          <a:bottom>
            <a:ln w="12700" cap="flat">
              <a:solidFill>
                <a:srgbClr val="9B866B"/>
              </a:solidFill>
              <a:prstDash val="solid"/>
              <a:miter lim="400000"/>
            </a:ln>
          </a:bottom>
          <a:insideH>
            <a:ln w="12700" cap="flat">
              <a:solidFill>
                <a:srgbClr val="AA9980"/>
              </a:solidFill>
              <a:prstDash val="solid"/>
              <a:miter lim="400000"/>
            </a:ln>
          </a:insideH>
          <a:insideV>
            <a:ln w="12700" cap="flat">
              <a:noFill/>
              <a:miter lim="400000"/>
            </a:ln>
          </a:insideV>
        </a:tcBdr>
        <a:fill>
          <a:solidFill>
            <a:srgbClr val="E6AC76"/>
          </a:solidFill>
        </a:fill>
      </a:tcStyle>
    </a:firstRow>
  </a:tblStyle>
  <a:tblStyle styleId="{33BA23B1-9221-436E-865A-0063620EA4FD}" styleName="">
    <a:tblBg/>
    <a:wholeTbl>
      <a:tcTxStyle b="off" i="off">
        <a:fontRef idx="major">
          <a:srgbClr val="2F1A14"/>
        </a:fontRef>
        <a:srgbClr val="2F1A14"/>
      </a:tcTxStyle>
      <a:tcStyle>
        <a:tcBdr>
          <a:left>
            <a:ln w="12700" cap="flat">
              <a:solidFill>
                <a:srgbClr val="6F6F6F"/>
              </a:solidFill>
              <a:prstDash val="solid"/>
              <a:miter lim="400000"/>
            </a:ln>
          </a:left>
          <a:right>
            <a:ln w="12700" cap="flat">
              <a:solidFill>
                <a:srgbClr val="6F6F6F"/>
              </a:solidFill>
              <a:prstDash val="solid"/>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solidFill>
                <a:srgbClr val="6F6F6F"/>
              </a:solidFill>
              <a:prstDash val="solid"/>
              <a:miter lim="400000"/>
            </a:ln>
          </a:insideV>
        </a:tcBdr>
        <a:fill>
          <a:noFill/>
        </a:fill>
      </a:tcStyle>
    </a:wholeTbl>
    <a:band2H>
      <a:tcTxStyle b="def" i="def"/>
      <a:tcStyle>
        <a:tcBdr/>
        <a:fill>
          <a:solidFill>
            <a:srgbClr val="63523E">
              <a:alpha val="10000"/>
            </a:srgbClr>
          </a:solidFill>
        </a:fill>
      </a:tcStyle>
    </a:band2H>
    <a:firstCol>
      <a:tcTxStyle b="on" i="off">
        <a:fontRef idx="major">
          <a:srgbClr val="434343"/>
        </a:fontRef>
        <a:srgbClr val="434343"/>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6F6F6F"/>
              </a:solidFill>
              <a:prstDash val="solid"/>
              <a:miter lim="400000"/>
            </a:ln>
          </a:insideV>
        </a:tcBdr>
        <a:fill>
          <a:solidFill>
            <a:srgbClr val="C6C7C6">
              <a:alpha val="64999"/>
            </a:srgbClr>
          </a:solidFill>
        </a:fill>
      </a:tcStyle>
    </a:firstCol>
    <a:lastRow>
      <a:tcTxStyle b="on" i="off">
        <a:fontRef idx="major">
          <a:srgbClr val="FFFFFF"/>
        </a:fontRef>
        <a:srgbClr val="FFFFFF"/>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8F8F89"/>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8F8F89"/>
          </a:solidFill>
        </a:fill>
      </a:tcStyle>
    </a:firstRow>
  </a:tblStyle>
  <a:tblStyle styleId="{2708684C-4D16-4618-839F-0558EEFCDFE6}" styleName="">
    <a:tblBg/>
    <a:wholeTbl>
      <a:tcTxStyle b="off" i="off">
        <a:fontRef idx="major">
          <a:srgbClr val="1A1A1A"/>
        </a:fontRef>
        <a:srgbClr val="1A1A1A"/>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63523E">
              <a:alpha val="10000"/>
            </a:srgbClr>
          </a:solidFill>
        </a:fill>
      </a:tcStyle>
    </a:band2H>
    <a:firstCol>
      <a:tcTxStyle b="on" i="off">
        <a:fontRef idx="major">
          <a:srgbClr val="434343"/>
        </a:fontRef>
        <a:srgbClr val="434343"/>
      </a:tcTxStyle>
      <a:tcStyle>
        <a:tcBdr>
          <a:left>
            <a:ln w="12700" cap="flat">
              <a:noFill/>
              <a:miter lim="400000"/>
            </a:ln>
          </a:left>
          <a:right>
            <a:ln w="12700" cap="flat">
              <a:solidFill>
                <a:srgbClr val="2F1A14"/>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83867F"/>
              </a:solidFill>
              <a:custDash>
                <a:ds d="200000" sp="200000"/>
              </a:custDash>
              <a:miter lim="400000"/>
            </a:ln>
          </a:insideV>
        </a:tcBdr>
        <a:fill>
          <a:noFill/>
        </a:fill>
      </a:tcStyle>
    </a:firstCol>
    <a:lastRow>
      <a:tcTxStyle b="on" i="off">
        <a:fontRef idx="major">
          <a:srgbClr val="434343"/>
        </a:fontRef>
        <a:srgbClr val="434343"/>
      </a:tcTxStyle>
      <a:tcStyle>
        <a:tcBdr>
          <a:left>
            <a:ln w="12700" cap="flat">
              <a:noFill/>
              <a:miter lim="400000"/>
            </a:ln>
          </a:left>
          <a:right>
            <a:ln w="12700" cap="flat">
              <a:noFill/>
              <a:miter lim="400000"/>
            </a:ln>
          </a:right>
          <a:top>
            <a:ln w="12700" cap="flat">
              <a:solidFill>
                <a:srgbClr val="2F1A14"/>
              </a:solidFill>
              <a:prstDash val="solid"/>
              <a:miter lim="400000"/>
            </a:ln>
          </a:top>
          <a:bottom>
            <a:ln w="12700" cap="flat">
              <a:noFill/>
              <a:miter lim="400000"/>
            </a:ln>
          </a:bottom>
          <a:insideH>
            <a:ln w="12700" cap="flat">
              <a:solidFill>
                <a:srgbClr val="83867F"/>
              </a:solidFill>
              <a:custDash>
                <a:ds d="200000" sp="200000"/>
              </a:custDash>
              <a:miter lim="400000"/>
            </a:ln>
          </a:insideH>
          <a:insideV>
            <a:ln w="12700" cap="flat">
              <a:noFill/>
              <a:miter lim="400000"/>
            </a:ln>
          </a:insideV>
        </a:tcBdr>
        <a:fill>
          <a:noFill/>
        </a:fill>
      </a:tcStyle>
    </a:lastRow>
    <a:firstRow>
      <a:tcTxStyle b="on" i="off">
        <a:fontRef idx="major">
          <a:srgbClr val="434343"/>
        </a:fontRef>
        <a:srgbClr val="434343"/>
      </a:tcTxStyle>
      <a:tcStyle>
        <a:tcBdr>
          <a:left>
            <a:ln w="12700" cap="flat">
              <a:noFill/>
              <a:miter lim="400000"/>
            </a:ln>
          </a:left>
          <a:right>
            <a:ln w="12700" cap="flat">
              <a:noFill/>
              <a:miter lim="400000"/>
            </a:ln>
          </a:right>
          <a:top>
            <a:ln w="12700" cap="flat">
              <a:noFill/>
              <a:miter lim="400000"/>
            </a:ln>
          </a:top>
          <a:bottom>
            <a:ln w="12700" cap="flat">
              <a:solidFill>
                <a:srgbClr val="2F1A14"/>
              </a:solidFill>
              <a:prstDash val="solid"/>
              <a:miter lim="400000"/>
            </a:ln>
          </a:bottom>
          <a:insideH>
            <a:ln w="12700" cap="flat">
              <a:solidFill>
                <a:srgbClr val="83867F"/>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22"/>
          <p:cNvSpPr/>
          <p:nvPr>
            <p:ph type="sldImg"/>
          </p:nvPr>
        </p:nvSpPr>
        <p:spPr>
          <a:xfrm>
            <a:off x="1143000" y="685800"/>
            <a:ext cx="4572000" cy="3429000"/>
          </a:xfrm>
          <a:prstGeom prst="rect">
            <a:avLst/>
          </a:prstGeom>
        </p:spPr>
        <p:txBody>
          <a:bodyPr/>
          <a:lstStyle/>
          <a:p>
            <a:pPr lvl="0"/>
          </a:p>
        </p:txBody>
      </p:sp>
      <p:sp>
        <p:nvSpPr>
          <p:cNvPr id="23" name="Shape 23"/>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 name="Shape 5"/>
          <p:cNvSpPr/>
          <p:nvPr>
            <p:ph type="title"/>
          </p:nvPr>
        </p:nvSpPr>
        <p:spPr>
          <a:xfrm>
            <a:off x="1104900" y="6248400"/>
            <a:ext cx="10795000" cy="1397000"/>
          </a:xfrm>
          <a:prstGeom prst="rect">
            <a:avLst/>
          </a:prstGeom>
        </p:spPr>
        <p:txBody>
          <a:bodyPr/>
          <a:lstStyle/>
          <a:p>
            <a:pPr lvl="0">
              <a:defRPr sz="1800">
                <a:solidFill>
                  <a:srgbClr val="000000"/>
                </a:solidFill>
              </a:defRPr>
            </a:pPr>
            <a:r>
              <a:rPr sz="7600">
                <a:solidFill>
                  <a:srgbClr val="714D3A"/>
                </a:solidFill>
              </a:rPr>
              <a:t>Title Text</a:t>
            </a:r>
          </a:p>
        </p:txBody>
      </p:sp>
      <p:sp>
        <p:nvSpPr>
          <p:cNvPr id="6" name="Shape 6"/>
          <p:cNvSpPr/>
          <p:nvPr>
            <p:ph type="body" idx="1"/>
          </p:nvPr>
        </p:nvSpPr>
        <p:spPr>
          <a:xfrm>
            <a:off x="1104900" y="7632700"/>
            <a:ext cx="10795000" cy="1092200"/>
          </a:xfrm>
          <a:prstGeom prst="rect">
            <a:avLst/>
          </a:prstGeom>
        </p:spPr>
        <p:txBody>
          <a:bodyPr/>
          <a:lstStyle>
            <a:lvl1pPr marL="0" indent="0" algn="ctr" defTabSz="584200">
              <a:spcBef>
                <a:spcPts val="0"/>
              </a:spcBef>
              <a:buSzTx/>
              <a:buNone/>
              <a:defRPr sz="2600">
                <a:latin typeface="+mn-lt"/>
                <a:ea typeface="+mn-ea"/>
                <a:cs typeface="+mn-cs"/>
                <a:sym typeface="Zapfino"/>
              </a:defRPr>
            </a:lvl1pPr>
            <a:lvl2pPr marL="0" indent="342900" algn="ctr" defTabSz="584200">
              <a:spcBef>
                <a:spcPts val="0"/>
              </a:spcBef>
              <a:buSzTx/>
              <a:buNone/>
              <a:defRPr sz="2600">
                <a:latin typeface="+mn-lt"/>
                <a:ea typeface="+mn-ea"/>
                <a:cs typeface="+mn-cs"/>
                <a:sym typeface="Zapfino"/>
              </a:defRPr>
            </a:lvl2pPr>
            <a:lvl3pPr marL="0" indent="685800" algn="ctr" defTabSz="584200">
              <a:spcBef>
                <a:spcPts val="0"/>
              </a:spcBef>
              <a:buSzTx/>
              <a:buNone/>
              <a:defRPr sz="2600">
                <a:latin typeface="+mn-lt"/>
                <a:ea typeface="+mn-ea"/>
                <a:cs typeface="+mn-cs"/>
                <a:sym typeface="Zapfino"/>
              </a:defRPr>
            </a:lvl3pPr>
            <a:lvl4pPr marL="0" indent="1028700" algn="ctr" defTabSz="584200">
              <a:spcBef>
                <a:spcPts val="0"/>
              </a:spcBef>
              <a:buSzTx/>
              <a:buNone/>
              <a:defRPr sz="2600">
                <a:latin typeface="+mn-lt"/>
                <a:ea typeface="+mn-ea"/>
                <a:cs typeface="+mn-cs"/>
                <a:sym typeface="Zapfino"/>
              </a:defRPr>
            </a:lvl4pPr>
            <a:lvl5pPr marL="0" indent="1371600" algn="ctr" defTabSz="584200">
              <a:spcBef>
                <a:spcPts val="0"/>
              </a:spcBef>
              <a:buSzTx/>
              <a:buNone/>
              <a:defRPr sz="2600">
                <a:latin typeface="+mn-lt"/>
                <a:ea typeface="+mn-ea"/>
                <a:cs typeface="+mn-cs"/>
                <a:sym typeface="Zapfino"/>
              </a:defRPr>
            </a:lvl5pPr>
          </a:lstStyle>
          <a:p>
            <a:pPr lvl="0">
              <a:defRPr sz="1800">
                <a:solidFill>
                  <a:srgbClr val="000000"/>
                </a:solidFill>
              </a:defRPr>
            </a:pPr>
            <a:r>
              <a:rPr sz="2600">
                <a:solidFill>
                  <a:srgbClr val="4F4A37"/>
                </a:solidFill>
              </a:rPr>
              <a:t>Body Level One</a:t>
            </a:r>
            <a:endParaRPr sz="2600">
              <a:solidFill>
                <a:srgbClr val="4F4A37"/>
              </a:solidFill>
            </a:endParaRPr>
          </a:p>
          <a:p>
            <a:pPr lvl="1">
              <a:defRPr sz="1800">
                <a:solidFill>
                  <a:srgbClr val="000000"/>
                </a:solidFill>
              </a:defRPr>
            </a:pPr>
            <a:r>
              <a:rPr sz="2600">
                <a:solidFill>
                  <a:srgbClr val="4F4A37"/>
                </a:solidFill>
              </a:rPr>
              <a:t>Body Level Two</a:t>
            </a:r>
            <a:endParaRPr sz="2600">
              <a:solidFill>
                <a:srgbClr val="4F4A37"/>
              </a:solidFill>
            </a:endParaRPr>
          </a:p>
          <a:p>
            <a:pPr lvl="2">
              <a:defRPr sz="1800">
                <a:solidFill>
                  <a:srgbClr val="000000"/>
                </a:solidFill>
              </a:defRPr>
            </a:pPr>
            <a:r>
              <a:rPr sz="2600">
                <a:solidFill>
                  <a:srgbClr val="4F4A37"/>
                </a:solidFill>
              </a:rPr>
              <a:t>Body Level Three</a:t>
            </a:r>
            <a:endParaRPr sz="2600">
              <a:solidFill>
                <a:srgbClr val="4F4A37"/>
              </a:solidFill>
            </a:endParaRPr>
          </a:p>
          <a:p>
            <a:pPr lvl="3">
              <a:defRPr sz="1800">
                <a:solidFill>
                  <a:srgbClr val="000000"/>
                </a:solidFill>
              </a:defRPr>
            </a:pPr>
            <a:r>
              <a:rPr sz="2600">
                <a:solidFill>
                  <a:srgbClr val="4F4A37"/>
                </a:solidFill>
              </a:rPr>
              <a:t>Body Level Four</a:t>
            </a:r>
            <a:endParaRPr sz="2600">
              <a:solidFill>
                <a:srgbClr val="4F4A37"/>
              </a:solidFill>
            </a:endParaRPr>
          </a:p>
          <a:p>
            <a:pPr lvl="4">
              <a:defRPr sz="1800">
                <a:solidFill>
                  <a:srgbClr val="000000"/>
                </a:solidFill>
              </a:defRPr>
            </a:pPr>
            <a:r>
              <a:rPr sz="2600">
                <a:solidFill>
                  <a:srgbClr val="4F4A37"/>
                </a:solid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8" name="Shape 8"/>
          <p:cNvSpPr/>
          <p:nvPr>
            <p:ph type="title"/>
          </p:nvPr>
        </p:nvSpPr>
        <p:spPr>
          <a:xfrm>
            <a:off x="1104900" y="1473200"/>
            <a:ext cx="10795000" cy="3556000"/>
          </a:xfrm>
          <a:prstGeom prst="rect">
            <a:avLst/>
          </a:prstGeom>
        </p:spPr>
        <p:txBody>
          <a:bodyPr anchor="b"/>
          <a:lstStyle/>
          <a:p>
            <a:pPr lvl="0">
              <a:defRPr sz="1800">
                <a:solidFill>
                  <a:srgbClr val="000000"/>
                </a:solidFill>
              </a:defRPr>
            </a:pPr>
            <a:r>
              <a:rPr sz="7600">
                <a:solidFill>
                  <a:srgbClr val="714D3A"/>
                </a:solidFill>
              </a:rPr>
              <a:t>Title Text</a:t>
            </a:r>
          </a:p>
        </p:txBody>
      </p:sp>
      <p:sp>
        <p:nvSpPr>
          <p:cNvPr id="9" name="Shape 9"/>
          <p:cNvSpPr/>
          <p:nvPr>
            <p:ph type="body" idx="1"/>
          </p:nvPr>
        </p:nvSpPr>
        <p:spPr>
          <a:xfrm>
            <a:off x="1104900" y="5016500"/>
            <a:ext cx="10795000" cy="2082800"/>
          </a:xfrm>
          <a:prstGeom prst="rect">
            <a:avLst/>
          </a:prstGeom>
        </p:spPr>
        <p:txBody>
          <a:bodyPr anchor="t"/>
          <a:lstStyle>
            <a:lvl1pPr marL="0" indent="0" algn="ctr" defTabSz="584200">
              <a:spcBef>
                <a:spcPts val="0"/>
              </a:spcBef>
              <a:buSzTx/>
              <a:buNone/>
              <a:defRPr sz="2600">
                <a:latin typeface="+mn-lt"/>
                <a:ea typeface="+mn-ea"/>
                <a:cs typeface="+mn-cs"/>
                <a:sym typeface="Zapfino"/>
              </a:defRPr>
            </a:lvl1pPr>
            <a:lvl2pPr marL="0" indent="342900" algn="ctr" defTabSz="584200">
              <a:spcBef>
                <a:spcPts val="0"/>
              </a:spcBef>
              <a:buSzTx/>
              <a:buNone/>
              <a:defRPr sz="2600">
                <a:latin typeface="+mn-lt"/>
                <a:ea typeface="+mn-ea"/>
                <a:cs typeface="+mn-cs"/>
                <a:sym typeface="Zapfino"/>
              </a:defRPr>
            </a:lvl2pPr>
            <a:lvl3pPr marL="0" indent="685800" algn="ctr" defTabSz="584200">
              <a:spcBef>
                <a:spcPts val="0"/>
              </a:spcBef>
              <a:buSzTx/>
              <a:buNone/>
              <a:defRPr sz="2600">
                <a:latin typeface="+mn-lt"/>
                <a:ea typeface="+mn-ea"/>
                <a:cs typeface="+mn-cs"/>
                <a:sym typeface="Zapfino"/>
              </a:defRPr>
            </a:lvl3pPr>
            <a:lvl4pPr marL="0" indent="1028700" algn="ctr" defTabSz="584200">
              <a:spcBef>
                <a:spcPts val="0"/>
              </a:spcBef>
              <a:buSzTx/>
              <a:buNone/>
              <a:defRPr sz="2600">
                <a:latin typeface="+mn-lt"/>
                <a:ea typeface="+mn-ea"/>
                <a:cs typeface="+mn-cs"/>
                <a:sym typeface="Zapfino"/>
              </a:defRPr>
            </a:lvl4pPr>
            <a:lvl5pPr marL="0" indent="1371600" algn="ctr" defTabSz="584200">
              <a:spcBef>
                <a:spcPts val="0"/>
              </a:spcBef>
              <a:buSzTx/>
              <a:buNone/>
              <a:defRPr sz="2600">
                <a:latin typeface="+mn-lt"/>
                <a:ea typeface="+mn-ea"/>
                <a:cs typeface="+mn-cs"/>
                <a:sym typeface="Zapfino"/>
              </a:defRPr>
            </a:lvl5pPr>
          </a:lstStyle>
          <a:p>
            <a:pPr lvl="0">
              <a:defRPr sz="1800">
                <a:solidFill>
                  <a:srgbClr val="000000"/>
                </a:solidFill>
              </a:defRPr>
            </a:pPr>
            <a:r>
              <a:rPr sz="2600">
                <a:solidFill>
                  <a:srgbClr val="4F4A37"/>
                </a:solidFill>
              </a:rPr>
              <a:t>Body Level One</a:t>
            </a:r>
            <a:endParaRPr sz="2600">
              <a:solidFill>
                <a:srgbClr val="4F4A37"/>
              </a:solidFill>
            </a:endParaRPr>
          </a:p>
          <a:p>
            <a:pPr lvl="1">
              <a:defRPr sz="1800">
                <a:solidFill>
                  <a:srgbClr val="000000"/>
                </a:solidFill>
              </a:defRPr>
            </a:pPr>
            <a:r>
              <a:rPr sz="2600">
                <a:solidFill>
                  <a:srgbClr val="4F4A37"/>
                </a:solidFill>
              </a:rPr>
              <a:t>Body Level Two</a:t>
            </a:r>
            <a:endParaRPr sz="2600">
              <a:solidFill>
                <a:srgbClr val="4F4A37"/>
              </a:solidFill>
            </a:endParaRPr>
          </a:p>
          <a:p>
            <a:pPr lvl="2">
              <a:defRPr sz="1800">
                <a:solidFill>
                  <a:srgbClr val="000000"/>
                </a:solidFill>
              </a:defRPr>
            </a:pPr>
            <a:r>
              <a:rPr sz="2600">
                <a:solidFill>
                  <a:srgbClr val="4F4A37"/>
                </a:solidFill>
              </a:rPr>
              <a:t>Body Level Three</a:t>
            </a:r>
            <a:endParaRPr sz="2600">
              <a:solidFill>
                <a:srgbClr val="4F4A37"/>
              </a:solidFill>
            </a:endParaRPr>
          </a:p>
          <a:p>
            <a:pPr lvl="3">
              <a:defRPr sz="1800">
                <a:solidFill>
                  <a:srgbClr val="000000"/>
                </a:solidFill>
              </a:defRPr>
            </a:pPr>
            <a:r>
              <a:rPr sz="2600">
                <a:solidFill>
                  <a:srgbClr val="4F4A37"/>
                </a:solidFill>
              </a:rPr>
              <a:t>Body Level Four</a:t>
            </a:r>
            <a:endParaRPr sz="2600">
              <a:solidFill>
                <a:srgbClr val="4F4A37"/>
              </a:solidFill>
            </a:endParaRPr>
          </a:p>
          <a:p>
            <a:pPr lvl="4">
              <a:defRPr sz="1800">
                <a:solidFill>
                  <a:srgbClr val="000000"/>
                </a:solidFill>
              </a:defRPr>
            </a:pPr>
            <a:r>
              <a:rPr sz="2600">
                <a:solidFill>
                  <a:srgbClr val="4F4A37"/>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1" name="Shape 11"/>
          <p:cNvSpPr/>
          <p:nvPr>
            <p:ph type="title"/>
          </p:nvPr>
        </p:nvSpPr>
        <p:spPr>
          <a:prstGeom prst="rect">
            <a:avLst/>
          </a:prstGeom>
        </p:spPr>
        <p:txBody>
          <a:bodyPr/>
          <a:lstStyle/>
          <a:p>
            <a:pPr lvl="0">
              <a:defRPr sz="1800">
                <a:solidFill>
                  <a:srgbClr val="000000"/>
                </a:solidFill>
              </a:defRPr>
            </a:pPr>
            <a:r>
              <a:rPr sz="7600">
                <a:solidFill>
                  <a:srgbClr val="714D3A"/>
                </a:solidFill>
              </a:rPr>
              <a:t>Title Text</a:t>
            </a:r>
          </a:p>
        </p:txBody>
      </p:sp>
      <p:sp>
        <p:nvSpPr>
          <p:cNvPr id="12" name="Shape 12"/>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800">
                <a:solidFill>
                  <a:srgbClr val="4F4A37"/>
                </a:solidFill>
              </a:rPr>
              <a:t>Body Level One</a:t>
            </a:r>
            <a:endParaRPr sz="3800">
              <a:solidFill>
                <a:srgbClr val="4F4A37"/>
              </a:solidFill>
            </a:endParaRPr>
          </a:p>
          <a:p>
            <a:pPr lvl="1">
              <a:defRPr sz="1800">
                <a:solidFill>
                  <a:srgbClr val="000000"/>
                </a:solidFill>
              </a:defRPr>
            </a:pPr>
            <a:r>
              <a:rPr sz="3800">
                <a:solidFill>
                  <a:srgbClr val="4F4A37"/>
                </a:solidFill>
              </a:rPr>
              <a:t>Body Level Two</a:t>
            </a:r>
            <a:endParaRPr sz="3800">
              <a:solidFill>
                <a:srgbClr val="4F4A37"/>
              </a:solidFill>
            </a:endParaRPr>
          </a:p>
          <a:p>
            <a:pPr lvl="2">
              <a:defRPr sz="1800">
                <a:solidFill>
                  <a:srgbClr val="000000"/>
                </a:solidFill>
              </a:defRPr>
            </a:pPr>
            <a:r>
              <a:rPr sz="3800">
                <a:solidFill>
                  <a:srgbClr val="4F4A37"/>
                </a:solidFill>
              </a:rPr>
              <a:t>Body Level Three</a:t>
            </a:r>
            <a:endParaRPr sz="3800">
              <a:solidFill>
                <a:srgbClr val="4F4A37"/>
              </a:solidFill>
            </a:endParaRPr>
          </a:p>
          <a:p>
            <a:pPr lvl="3">
              <a:defRPr sz="1800">
                <a:solidFill>
                  <a:srgbClr val="000000"/>
                </a:solidFill>
              </a:defRPr>
            </a:pPr>
            <a:r>
              <a:rPr sz="3800">
                <a:solidFill>
                  <a:srgbClr val="4F4A37"/>
                </a:solidFill>
              </a:rPr>
              <a:t>Body Level Four</a:t>
            </a:r>
            <a:endParaRPr sz="3800">
              <a:solidFill>
                <a:srgbClr val="4F4A37"/>
              </a:solidFill>
            </a:endParaRPr>
          </a:p>
          <a:p>
            <a:pPr lvl="4">
              <a:defRPr sz="1800">
                <a:solidFill>
                  <a:srgbClr val="000000"/>
                </a:solidFill>
              </a:defRPr>
            </a:pPr>
            <a:r>
              <a:rPr sz="3800">
                <a:solidFill>
                  <a:srgbClr val="4F4A37"/>
                </a:solidFill>
              </a:rPr>
              <a:t>Body Level Five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14" name="Shape 14"/>
          <p:cNvSpPr/>
          <p:nvPr>
            <p:ph type="title"/>
          </p:nvPr>
        </p:nvSpPr>
        <p:spPr>
          <a:prstGeom prst="rect">
            <a:avLst/>
          </a:prstGeom>
        </p:spPr>
        <p:txBody>
          <a:bodyPr/>
          <a:lstStyle/>
          <a:p>
            <a:pPr lvl="0">
              <a:defRPr sz="1800">
                <a:solidFill>
                  <a:srgbClr val="000000"/>
                </a:solidFill>
              </a:defRPr>
            </a:pPr>
            <a:r>
              <a:rPr sz="7600">
                <a:solidFill>
                  <a:srgbClr val="714D3A"/>
                </a:solidFill>
              </a:rPr>
              <a:t>Title Text</a:t>
            </a:r>
          </a:p>
        </p:txBody>
      </p:sp>
      <p:sp>
        <p:nvSpPr>
          <p:cNvPr id="15" name="Shape 15"/>
          <p:cNvSpPr/>
          <p:nvPr>
            <p:ph type="body" idx="1"/>
          </p:nvPr>
        </p:nvSpPr>
        <p:spPr>
          <a:xfrm>
            <a:off x="1104900" y="3022600"/>
            <a:ext cx="53975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800">
                <a:solidFill>
                  <a:srgbClr val="4F4A37"/>
                </a:solidFill>
              </a:rPr>
              <a:t>Body Level One</a:t>
            </a:r>
            <a:endParaRPr sz="3800">
              <a:solidFill>
                <a:srgbClr val="4F4A37"/>
              </a:solidFill>
            </a:endParaRPr>
          </a:p>
          <a:p>
            <a:pPr lvl="1">
              <a:defRPr sz="1800">
                <a:solidFill>
                  <a:srgbClr val="000000"/>
                </a:solidFill>
              </a:defRPr>
            </a:pPr>
            <a:r>
              <a:rPr sz="3800">
                <a:solidFill>
                  <a:srgbClr val="4F4A37"/>
                </a:solidFill>
              </a:rPr>
              <a:t>Body Level Two</a:t>
            </a:r>
            <a:endParaRPr sz="3800">
              <a:solidFill>
                <a:srgbClr val="4F4A37"/>
              </a:solidFill>
            </a:endParaRPr>
          </a:p>
          <a:p>
            <a:pPr lvl="2">
              <a:defRPr sz="1800">
                <a:solidFill>
                  <a:srgbClr val="000000"/>
                </a:solidFill>
              </a:defRPr>
            </a:pPr>
            <a:r>
              <a:rPr sz="3800">
                <a:solidFill>
                  <a:srgbClr val="4F4A37"/>
                </a:solidFill>
              </a:rPr>
              <a:t>Body Level Three</a:t>
            </a:r>
            <a:endParaRPr sz="3800">
              <a:solidFill>
                <a:srgbClr val="4F4A37"/>
              </a:solidFill>
            </a:endParaRPr>
          </a:p>
          <a:p>
            <a:pPr lvl="3">
              <a:defRPr sz="1800">
                <a:solidFill>
                  <a:srgbClr val="000000"/>
                </a:solidFill>
              </a:defRPr>
            </a:pPr>
            <a:r>
              <a:rPr sz="3800">
                <a:solidFill>
                  <a:srgbClr val="4F4A37"/>
                </a:solidFill>
              </a:rPr>
              <a:t>Body Level Four</a:t>
            </a:r>
            <a:endParaRPr sz="3800">
              <a:solidFill>
                <a:srgbClr val="4F4A37"/>
              </a:solidFill>
            </a:endParaRPr>
          </a:p>
          <a:p>
            <a:pPr lvl="4">
              <a:defRPr sz="1800">
                <a:solidFill>
                  <a:srgbClr val="000000"/>
                </a:solidFill>
              </a:defRPr>
            </a:pPr>
            <a:r>
              <a:rPr sz="3800">
                <a:solidFill>
                  <a:srgbClr val="4F4A37"/>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7" name="Shape 17"/>
          <p:cNvSpPr/>
          <p:nvPr>
            <p:ph type="title"/>
          </p:nvPr>
        </p:nvSpPr>
        <p:spPr>
          <a:prstGeom prst="rect">
            <a:avLst/>
          </a:prstGeom>
        </p:spPr>
        <p:txBody>
          <a:bodyPr/>
          <a:lstStyle/>
          <a:p>
            <a:pPr lvl="0">
              <a:defRPr sz="1800">
                <a:solidFill>
                  <a:srgbClr val="000000"/>
                </a:solidFill>
              </a:defRPr>
            </a:pPr>
            <a:r>
              <a:rPr sz="7600">
                <a:solidFill>
                  <a:srgbClr val="714D3A"/>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0" name="Shape 20"/>
          <p:cNvSpPr/>
          <p:nvPr>
            <p:ph type="body" idx="1"/>
          </p:nvPr>
        </p:nvSpPr>
        <p:spPr>
          <a:xfrm>
            <a:off x="1104900" y="939800"/>
            <a:ext cx="10795000" cy="7874000"/>
          </a:xfrm>
          <a:prstGeom prst="rect">
            <a:avLst/>
          </a:prstGeom>
        </p:spPr>
        <p:txBody>
          <a:bodyPr/>
          <a:lstStyle>
            <a:lvl1pPr marL="444500" indent="-444500" defTabSz="584200">
              <a:spcBef>
                <a:spcPts val="3200"/>
              </a:spcBef>
              <a:buBlip>
                <a:blip r:embed="rId2"/>
              </a:buBlip>
              <a:defRPr sz="4600"/>
            </a:lvl1pPr>
            <a:lvl2pPr marL="889000" indent="-444500" defTabSz="584200">
              <a:spcBef>
                <a:spcPts val="3200"/>
              </a:spcBef>
              <a:buBlip>
                <a:blip r:embed="rId2"/>
              </a:buBlip>
              <a:defRPr sz="4600"/>
            </a:lvl2pPr>
            <a:lvl3pPr marL="1333500" indent="-444500" defTabSz="584200">
              <a:spcBef>
                <a:spcPts val="3200"/>
              </a:spcBef>
              <a:buBlip>
                <a:blip r:embed="rId2"/>
              </a:buBlip>
              <a:defRPr sz="4600"/>
            </a:lvl3pPr>
            <a:lvl4pPr marL="1778000" indent="-444500" defTabSz="584200">
              <a:spcBef>
                <a:spcPts val="3200"/>
              </a:spcBef>
              <a:buBlip>
                <a:blip r:embed="rId2"/>
              </a:buBlip>
              <a:defRPr sz="4600"/>
            </a:lvl4pPr>
            <a:lvl5pPr marL="2222500" indent="-444500" defTabSz="584200">
              <a:spcBef>
                <a:spcPts val="3200"/>
              </a:spcBef>
              <a:buBlip>
                <a:blip r:embed="rId2"/>
              </a:buBlip>
              <a:defRPr sz="4600"/>
            </a:lvl5pPr>
          </a:lstStyle>
          <a:p>
            <a:pPr lvl="0">
              <a:defRPr sz="1800">
                <a:solidFill>
                  <a:srgbClr val="000000"/>
                </a:solidFill>
              </a:defRPr>
            </a:pPr>
            <a:r>
              <a:rPr sz="4600">
                <a:solidFill>
                  <a:srgbClr val="4F4A37"/>
                </a:solidFill>
              </a:rPr>
              <a:t>Body Level One</a:t>
            </a:r>
            <a:endParaRPr sz="4600">
              <a:solidFill>
                <a:srgbClr val="4F4A37"/>
              </a:solidFill>
            </a:endParaRPr>
          </a:p>
          <a:p>
            <a:pPr lvl="1">
              <a:defRPr sz="1800">
                <a:solidFill>
                  <a:srgbClr val="000000"/>
                </a:solidFill>
              </a:defRPr>
            </a:pPr>
            <a:r>
              <a:rPr sz="4600">
                <a:solidFill>
                  <a:srgbClr val="4F4A37"/>
                </a:solidFill>
              </a:rPr>
              <a:t>Body Level Two</a:t>
            </a:r>
            <a:endParaRPr sz="4600">
              <a:solidFill>
                <a:srgbClr val="4F4A37"/>
              </a:solidFill>
            </a:endParaRPr>
          </a:p>
          <a:p>
            <a:pPr lvl="2">
              <a:defRPr sz="1800">
                <a:solidFill>
                  <a:srgbClr val="000000"/>
                </a:solidFill>
              </a:defRPr>
            </a:pPr>
            <a:r>
              <a:rPr sz="4600">
                <a:solidFill>
                  <a:srgbClr val="4F4A37"/>
                </a:solidFill>
              </a:rPr>
              <a:t>Body Level Three</a:t>
            </a:r>
            <a:endParaRPr sz="4600">
              <a:solidFill>
                <a:srgbClr val="4F4A37"/>
              </a:solidFill>
            </a:endParaRPr>
          </a:p>
          <a:p>
            <a:pPr lvl="3">
              <a:defRPr sz="1800">
                <a:solidFill>
                  <a:srgbClr val="000000"/>
                </a:solidFill>
              </a:defRPr>
            </a:pPr>
            <a:r>
              <a:rPr sz="4600">
                <a:solidFill>
                  <a:srgbClr val="4F4A37"/>
                </a:solidFill>
              </a:rPr>
              <a:t>Body Level Four</a:t>
            </a:r>
            <a:endParaRPr sz="4600">
              <a:solidFill>
                <a:srgbClr val="4F4A37"/>
              </a:solidFill>
            </a:endParaRPr>
          </a:p>
          <a:p>
            <a:pPr lvl="4">
              <a:defRPr sz="1800">
                <a:solidFill>
                  <a:srgbClr val="000000"/>
                </a:solidFill>
              </a:defRPr>
            </a:pPr>
            <a:r>
              <a:rPr sz="4600">
                <a:solidFill>
                  <a:srgbClr val="4F4A37"/>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1104900" y="571500"/>
            <a:ext cx="10795000" cy="2362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7600">
                <a:solidFill>
                  <a:srgbClr val="714D3A"/>
                </a:solidFill>
              </a:rPr>
              <a:t>Title Text</a:t>
            </a:r>
          </a:p>
        </p:txBody>
      </p:sp>
      <p:sp>
        <p:nvSpPr>
          <p:cNvPr id="3" name="Shape 3"/>
          <p:cNvSpPr/>
          <p:nvPr>
            <p:ph type="body" idx="1"/>
          </p:nvPr>
        </p:nvSpPr>
        <p:spPr>
          <a:xfrm>
            <a:off x="1104900" y="3022600"/>
            <a:ext cx="10795000" cy="571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3800">
                <a:solidFill>
                  <a:srgbClr val="4F4A37"/>
                </a:solidFill>
              </a:rPr>
              <a:t>Body Level One</a:t>
            </a:r>
            <a:endParaRPr sz="3800">
              <a:solidFill>
                <a:srgbClr val="4F4A37"/>
              </a:solidFill>
            </a:endParaRPr>
          </a:p>
          <a:p>
            <a:pPr lvl="1">
              <a:defRPr sz="1800">
                <a:solidFill>
                  <a:srgbClr val="000000"/>
                </a:solidFill>
              </a:defRPr>
            </a:pPr>
            <a:r>
              <a:rPr sz="3800">
                <a:solidFill>
                  <a:srgbClr val="4F4A37"/>
                </a:solidFill>
              </a:rPr>
              <a:t>Body Level Two</a:t>
            </a:r>
            <a:endParaRPr sz="3800">
              <a:solidFill>
                <a:srgbClr val="4F4A37"/>
              </a:solidFill>
            </a:endParaRPr>
          </a:p>
          <a:p>
            <a:pPr lvl="2">
              <a:defRPr sz="1800">
                <a:solidFill>
                  <a:srgbClr val="000000"/>
                </a:solidFill>
              </a:defRPr>
            </a:pPr>
            <a:r>
              <a:rPr sz="3800">
                <a:solidFill>
                  <a:srgbClr val="4F4A37"/>
                </a:solidFill>
              </a:rPr>
              <a:t>Body Level Three</a:t>
            </a:r>
            <a:endParaRPr sz="3800">
              <a:solidFill>
                <a:srgbClr val="4F4A37"/>
              </a:solidFill>
            </a:endParaRPr>
          </a:p>
          <a:p>
            <a:pPr lvl="3">
              <a:defRPr sz="1800">
                <a:solidFill>
                  <a:srgbClr val="000000"/>
                </a:solidFill>
              </a:defRPr>
            </a:pPr>
            <a:r>
              <a:rPr sz="3800">
                <a:solidFill>
                  <a:srgbClr val="4F4A37"/>
                </a:solidFill>
              </a:rPr>
              <a:t>Body Level Four</a:t>
            </a:r>
            <a:endParaRPr sz="3800">
              <a:solidFill>
                <a:srgbClr val="4F4A37"/>
              </a:solidFill>
            </a:endParaRPr>
          </a:p>
          <a:p>
            <a:pPr lvl="4">
              <a:defRPr sz="1800">
                <a:solidFill>
                  <a:srgbClr val="000000"/>
                </a:solidFill>
              </a:defRPr>
            </a:pPr>
            <a:r>
              <a:rPr sz="3800">
                <a:solidFill>
                  <a:srgbClr val="4F4A37"/>
                </a:solidFill>
              </a:rPr>
              <a:t>Body Level Five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Lst>
  <p:transition spd="med" advClick="1"/>
  <p:txStyles>
    <p:titleStyle>
      <a:lvl1pPr algn="ctr" defTabSz="584200">
        <a:buClr>
          <a:srgbClr val="876552"/>
        </a:buClr>
        <a:buFont typeface="Georgia"/>
        <a:defRPr sz="7600">
          <a:solidFill>
            <a:srgbClr val="714D3A"/>
          </a:solidFill>
          <a:latin typeface="+mj-lt"/>
          <a:ea typeface="+mj-ea"/>
          <a:cs typeface="+mj-cs"/>
          <a:sym typeface="Didot"/>
        </a:defRPr>
      </a:lvl1pPr>
      <a:lvl2pPr indent="342900" algn="ctr" defTabSz="584200">
        <a:buClr>
          <a:srgbClr val="876552"/>
        </a:buClr>
        <a:buFont typeface="Georgia"/>
        <a:defRPr sz="7600">
          <a:solidFill>
            <a:srgbClr val="714D3A"/>
          </a:solidFill>
          <a:latin typeface="+mj-lt"/>
          <a:ea typeface="+mj-ea"/>
          <a:cs typeface="+mj-cs"/>
          <a:sym typeface="Didot"/>
        </a:defRPr>
      </a:lvl2pPr>
      <a:lvl3pPr indent="685800" algn="ctr" defTabSz="584200">
        <a:buClr>
          <a:srgbClr val="876552"/>
        </a:buClr>
        <a:buFont typeface="Georgia"/>
        <a:defRPr sz="7600">
          <a:solidFill>
            <a:srgbClr val="714D3A"/>
          </a:solidFill>
          <a:latin typeface="+mj-lt"/>
          <a:ea typeface="+mj-ea"/>
          <a:cs typeface="+mj-cs"/>
          <a:sym typeface="Didot"/>
        </a:defRPr>
      </a:lvl3pPr>
      <a:lvl4pPr indent="1028700" algn="ctr" defTabSz="584200">
        <a:buClr>
          <a:srgbClr val="876552"/>
        </a:buClr>
        <a:buFont typeface="Georgia"/>
        <a:defRPr sz="7600">
          <a:solidFill>
            <a:srgbClr val="714D3A"/>
          </a:solidFill>
          <a:latin typeface="+mj-lt"/>
          <a:ea typeface="+mj-ea"/>
          <a:cs typeface="+mj-cs"/>
          <a:sym typeface="Didot"/>
        </a:defRPr>
      </a:lvl4pPr>
      <a:lvl5pPr indent="1371600" algn="ctr" defTabSz="584200">
        <a:buClr>
          <a:srgbClr val="876552"/>
        </a:buClr>
        <a:buFont typeface="Georgia"/>
        <a:defRPr sz="7600">
          <a:solidFill>
            <a:srgbClr val="714D3A"/>
          </a:solidFill>
          <a:latin typeface="+mj-lt"/>
          <a:ea typeface="+mj-ea"/>
          <a:cs typeface="+mj-cs"/>
          <a:sym typeface="Didot"/>
        </a:defRPr>
      </a:lvl5pPr>
      <a:lvl6pPr indent="1714500" algn="ctr" defTabSz="584200">
        <a:buClr>
          <a:srgbClr val="876552"/>
        </a:buClr>
        <a:buFont typeface="Georgia"/>
        <a:defRPr sz="7600">
          <a:solidFill>
            <a:srgbClr val="714D3A"/>
          </a:solidFill>
          <a:latin typeface="+mj-lt"/>
          <a:ea typeface="+mj-ea"/>
          <a:cs typeface="+mj-cs"/>
          <a:sym typeface="Didot"/>
        </a:defRPr>
      </a:lvl6pPr>
      <a:lvl7pPr indent="2057400" algn="ctr" defTabSz="584200">
        <a:buClr>
          <a:srgbClr val="876552"/>
        </a:buClr>
        <a:buFont typeface="Georgia"/>
        <a:defRPr sz="7600">
          <a:solidFill>
            <a:srgbClr val="714D3A"/>
          </a:solidFill>
          <a:latin typeface="+mj-lt"/>
          <a:ea typeface="+mj-ea"/>
          <a:cs typeface="+mj-cs"/>
          <a:sym typeface="Didot"/>
        </a:defRPr>
      </a:lvl7pPr>
      <a:lvl8pPr indent="2400300" algn="ctr" defTabSz="584200">
        <a:buClr>
          <a:srgbClr val="876552"/>
        </a:buClr>
        <a:buFont typeface="Georgia"/>
        <a:defRPr sz="7600">
          <a:solidFill>
            <a:srgbClr val="714D3A"/>
          </a:solidFill>
          <a:latin typeface="+mj-lt"/>
          <a:ea typeface="+mj-ea"/>
          <a:cs typeface="+mj-cs"/>
          <a:sym typeface="Didot"/>
        </a:defRPr>
      </a:lvl8pPr>
      <a:lvl9pPr indent="2743200" algn="ctr" defTabSz="584200">
        <a:buClr>
          <a:srgbClr val="876552"/>
        </a:buClr>
        <a:buFont typeface="Georgia"/>
        <a:defRPr sz="7600">
          <a:solidFill>
            <a:srgbClr val="714D3A"/>
          </a:solidFill>
          <a:latin typeface="+mj-lt"/>
          <a:ea typeface="+mj-ea"/>
          <a:cs typeface="+mj-cs"/>
          <a:sym typeface="Didot"/>
        </a:defRPr>
      </a:lvl9pPr>
    </p:titleStyle>
    <p:bodyStyle>
      <a:lvl1pPr marL="367195" indent="-367195" defTabSz="457200">
        <a:spcBef>
          <a:spcPts val="2800"/>
        </a:spcBef>
        <a:buClr>
          <a:srgbClr val="876552"/>
        </a:buClr>
        <a:buSzPct val="50000"/>
        <a:buFont typeface="Georgia"/>
        <a:buBlip>
          <a:blip r:embed="rId3"/>
        </a:buBlip>
        <a:defRPr sz="3800">
          <a:solidFill>
            <a:srgbClr val="4F4A37"/>
          </a:solidFill>
          <a:latin typeface="+mj-lt"/>
          <a:ea typeface="+mj-ea"/>
          <a:cs typeface="+mj-cs"/>
          <a:sym typeface="Didot"/>
        </a:defRPr>
      </a:lvl1pPr>
      <a:lvl2pPr marL="811695" indent="-367195" defTabSz="457200">
        <a:spcBef>
          <a:spcPts val="2800"/>
        </a:spcBef>
        <a:buClr>
          <a:srgbClr val="876552"/>
        </a:buClr>
        <a:buSzPct val="50000"/>
        <a:buFont typeface="Georgia"/>
        <a:buBlip>
          <a:blip r:embed="rId3"/>
        </a:buBlip>
        <a:defRPr sz="3800">
          <a:solidFill>
            <a:srgbClr val="4F4A37"/>
          </a:solidFill>
          <a:latin typeface="+mj-lt"/>
          <a:ea typeface="+mj-ea"/>
          <a:cs typeface="+mj-cs"/>
          <a:sym typeface="Didot"/>
        </a:defRPr>
      </a:lvl2pPr>
      <a:lvl3pPr marL="1256195" indent="-367195" defTabSz="457200">
        <a:spcBef>
          <a:spcPts val="2800"/>
        </a:spcBef>
        <a:buClr>
          <a:srgbClr val="876552"/>
        </a:buClr>
        <a:buSzPct val="50000"/>
        <a:buFont typeface="Georgia"/>
        <a:buBlip>
          <a:blip r:embed="rId3"/>
        </a:buBlip>
        <a:defRPr sz="3800">
          <a:solidFill>
            <a:srgbClr val="4F4A37"/>
          </a:solidFill>
          <a:latin typeface="+mj-lt"/>
          <a:ea typeface="+mj-ea"/>
          <a:cs typeface="+mj-cs"/>
          <a:sym typeface="Didot"/>
        </a:defRPr>
      </a:lvl3pPr>
      <a:lvl4pPr marL="1700695" indent="-367195" defTabSz="457200">
        <a:spcBef>
          <a:spcPts val="2800"/>
        </a:spcBef>
        <a:buClr>
          <a:srgbClr val="876552"/>
        </a:buClr>
        <a:buSzPct val="50000"/>
        <a:buFont typeface="Georgia"/>
        <a:buBlip>
          <a:blip r:embed="rId3"/>
        </a:buBlip>
        <a:defRPr sz="3800">
          <a:solidFill>
            <a:srgbClr val="4F4A37"/>
          </a:solidFill>
          <a:latin typeface="+mj-lt"/>
          <a:ea typeface="+mj-ea"/>
          <a:cs typeface="+mj-cs"/>
          <a:sym typeface="Didot"/>
        </a:defRPr>
      </a:lvl4pPr>
      <a:lvl5pPr marL="2145195" indent="-367195" defTabSz="457200">
        <a:spcBef>
          <a:spcPts val="2800"/>
        </a:spcBef>
        <a:buClr>
          <a:srgbClr val="876552"/>
        </a:buClr>
        <a:buSzPct val="50000"/>
        <a:buFont typeface="Georgia"/>
        <a:buBlip>
          <a:blip r:embed="rId3"/>
        </a:buBlip>
        <a:defRPr sz="3800">
          <a:solidFill>
            <a:srgbClr val="4F4A37"/>
          </a:solidFill>
          <a:latin typeface="+mj-lt"/>
          <a:ea typeface="+mj-ea"/>
          <a:cs typeface="+mj-cs"/>
          <a:sym typeface="Didot"/>
        </a:defRPr>
      </a:lvl5pPr>
      <a:lvl6pPr marL="2589695" indent="-367195" defTabSz="457200">
        <a:spcBef>
          <a:spcPts val="2800"/>
        </a:spcBef>
        <a:buClr>
          <a:srgbClr val="876552"/>
        </a:buClr>
        <a:buSzPct val="50000"/>
        <a:buFont typeface="Georgia"/>
        <a:buBlip>
          <a:blip r:embed="rId3"/>
        </a:buBlip>
        <a:defRPr sz="3800">
          <a:solidFill>
            <a:srgbClr val="4F4A37"/>
          </a:solidFill>
          <a:latin typeface="+mj-lt"/>
          <a:ea typeface="+mj-ea"/>
          <a:cs typeface="+mj-cs"/>
          <a:sym typeface="Didot"/>
        </a:defRPr>
      </a:lvl6pPr>
      <a:lvl7pPr marL="3034195" indent="-367195" defTabSz="457200">
        <a:spcBef>
          <a:spcPts val="2800"/>
        </a:spcBef>
        <a:buClr>
          <a:srgbClr val="876552"/>
        </a:buClr>
        <a:buSzPct val="50000"/>
        <a:buFont typeface="Georgia"/>
        <a:buBlip>
          <a:blip r:embed="rId3"/>
        </a:buBlip>
        <a:defRPr sz="3800">
          <a:solidFill>
            <a:srgbClr val="4F4A37"/>
          </a:solidFill>
          <a:latin typeface="+mj-lt"/>
          <a:ea typeface="+mj-ea"/>
          <a:cs typeface="+mj-cs"/>
          <a:sym typeface="Didot"/>
        </a:defRPr>
      </a:lvl7pPr>
      <a:lvl8pPr marL="3478695" indent="-367195" defTabSz="457200">
        <a:spcBef>
          <a:spcPts val="2800"/>
        </a:spcBef>
        <a:buClr>
          <a:srgbClr val="876552"/>
        </a:buClr>
        <a:buSzPct val="50000"/>
        <a:buFont typeface="Georgia"/>
        <a:buBlip>
          <a:blip r:embed="rId3"/>
        </a:buBlip>
        <a:defRPr sz="3800">
          <a:solidFill>
            <a:srgbClr val="4F4A37"/>
          </a:solidFill>
          <a:latin typeface="+mj-lt"/>
          <a:ea typeface="+mj-ea"/>
          <a:cs typeface="+mj-cs"/>
          <a:sym typeface="Didot"/>
        </a:defRPr>
      </a:lvl8pPr>
      <a:lvl9pPr marL="3923195" indent="-367195" defTabSz="457200">
        <a:spcBef>
          <a:spcPts val="2800"/>
        </a:spcBef>
        <a:buClr>
          <a:srgbClr val="876552"/>
        </a:buClr>
        <a:buSzPct val="50000"/>
        <a:buFont typeface="Georgia"/>
        <a:buBlip>
          <a:blip r:embed="rId3"/>
        </a:buBlip>
        <a:defRPr sz="3800">
          <a:solidFill>
            <a:srgbClr val="4F4A37"/>
          </a:solidFill>
          <a:latin typeface="+mj-lt"/>
          <a:ea typeface="+mj-ea"/>
          <a:cs typeface="+mj-cs"/>
          <a:sym typeface="Didot"/>
        </a:defRPr>
      </a:lvl9pPr>
    </p:bodyStyle>
    <p:otherStyle>
      <a:lvl1pPr algn="ctr" defTabSz="584200">
        <a:buClr>
          <a:srgbClr val="876552"/>
        </a:buClr>
        <a:buFont typeface="Georgia"/>
        <a:defRPr b="1">
          <a:solidFill>
            <a:schemeClr val="tx1"/>
          </a:solidFill>
          <a:latin typeface="+mn-lt"/>
          <a:ea typeface="+mn-ea"/>
          <a:cs typeface="+mn-cs"/>
          <a:sym typeface="Didot"/>
        </a:defRPr>
      </a:lvl1pPr>
      <a:lvl2pPr indent="342900" algn="ctr" defTabSz="584200">
        <a:buClr>
          <a:srgbClr val="876552"/>
        </a:buClr>
        <a:buFont typeface="Georgia"/>
        <a:defRPr b="1">
          <a:solidFill>
            <a:schemeClr val="tx1"/>
          </a:solidFill>
          <a:latin typeface="+mn-lt"/>
          <a:ea typeface="+mn-ea"/>
          <a:cs typeface="+mn-cs"/>
          <a:sym typeface="Didot"/>
        </a:defRPr>
      </a:lvl2pPr>
      <a:lvl3pPr indent="685800" algn="ctr" defTabSz="584200">
        <a:buClr>
          <a:srgbClr val="876552"/>
        </a:buClr>
        <a:buFont typeface="Georgia"/>
        <a:defRPr b="1">
          <a:solidFill>
            <a:schemeClr val="tx1"/>
          </a:solidFill>
          <a:latin typeface="+mn-lt"/>
          <a:ea typeface="+mn-ea"/>
          <a:cs typeface="+mn-cs"/>
          <a:sym typeface="Didot"/>
        </a:defRPr>
      </a:lvl3pPr>
      <a:lvl4pPr indent="1028700" algn="ctr" defTabSz="584200">
        <a:buClr>
          <a:srgbClr val="876552"/>
        </a:buClr>
        <a:buFont typeface="Georgia"/>
        <a:defRPr b="1">
          <a:solidFill>
            <a:schemeClr val="tx1"/>
          </a:solidFill>
          <a:latin typeface="+mn-lt"/>
          <a:ea typeface="+mn-ea"/>
          <a:cs typeface="+mn-cs"/>
          <a:sym typeface="Didot"/>
        </a:defRPr>
      </a:lvl4pPr>
      <a:lvl5pPr indent="1371600" algn="ctr" defTabSz="584200">
        <a:buClr>
          <a:srgbClr val="876552"/>
        </a:buClr>
        <a:buFont typeface="Georgia"/>
        <a:defRPr b="1">
          <a:solidFill>
            <a:schemeClr val="tx1"/>
          </a:solidFill>
          <a:latin typeface="+mn-lt"/>
          <a:ea typeface="+mn-ea"/>
          <a:cs typeface="+mn-cs"/>
          <a:sym typeface="Didot"/>
        </a:defRPr>
      </a:lvl5pPr>
      <a:lvl6pPr indent="1714500" algn="ctr" defTabSz="584200">
        <a:buClr>
          <a:srgbClr val="876552"/>
        </a:buClr>
        <a:buFont typeface="Georgia"/>
        <a:defRPr b="1">
          <a:solidFill>
            <a:schemeClr val="tx1"/>
          </a:solidFill>
          <a:latin typeface="+mn-lt"/>
          <a:ea typeface="+mn-ea"/>
          <a:cs typeface="+mn-cs"/>
          <a:sym typeface="Didot"/>
        </a:defRPr>
      </a:lvl6pPr>
      <a:lvl7pPr indent="2057400" algn="ctr" defTabSz="584200">
        <a:buClr>
          <a:srgbClr val="876552"/>
        </a:buClr>
        <a:buFont typeface="Georgia"/>
        <a:defRPr b="1">
          <a:solidFill>
            <a:schemeClr val="tx1"/>
          </a:solidFill>
          <a:latin typeface="+mn-lt"/>
          <a:ea typeface="+mn-ea"/>
          <a:cs typeface="+mn-cs"/>
          <a:sym typeface="Didot"/>
        </a:defRPr>
      </a:lvl7pPr>
      <a:lvl8pPr indent="2400300" algn="ctr" defTabSz="584200">
        <a:buClr>
          <a:srgbClr val="876552"/>
        </a:buClr>
        <a:buFont typeface="Georgia"/>
        <a:defRPr b="1">
          <a:solidFill>
            <a:schemeClr val="tx1"/>
          </a:solidFill>
          <a:latin typeface="+mn-lt"/>
          <a:ea typeface="+mn-ea"/>
          <a:cs typeface="+mn-cs"/>
          <a:sym typeface="Didot"/>
        </a:defRPr>
      </a:lvl8pPr>
      <a:lvl9pPr indent="2743200" algn="ctr" defTabSz="584200">
        <a:buClr>
          <a:srgbClr val="876552"/>
        </a:buClr>
        <a:buFont typeface="Georgia"/>
        <a:defRPr b="1">
          <a:solidFill>
            <a:schemeClr val="tx1"/>
          </a:solidFill>
          <a:latin typeface="+mn-lt"/>
          <a:ea typeface="+mn-ea"/>
          <a:cs typeface="+mn-cs"/>
          <a:sym typeface="Dido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9.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20.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22.png"/><Relationship Id="rId4" Type="http://schemas.openxmlformats.org/officeDocument/2006/relationships/image" Target="../media/image2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image" Target="../media/image1.png"/><Relationship Id="rId4" Type="http://schemas.openxmlformats.org/officeDocument/2006/relationships/image" Target="../media/image25.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26.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mydoterra.com/glutenfree/" TargetMode="External"/><Relationship Id="rId3" Type="http://schemas.openxmlformats.org/officeDocument/2006/relationships/hyperlink" Target="https://www.aromatools.com/Clear_1_oz_Roll_on_Bottles_p/9165.htm" TargetMode="External"/><Relationship Id="rId4" Type="http://schemas.openxmlformats.org/officeDocument/2006/relationships/image" Target="../media/image27.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30.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3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33.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34.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36.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37.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38.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39.png"/><Relationship Id="rId4" Type="http://schemas.openxmlformats.org/officeDocument/2006/relationships/image" Target="../media/image40.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 Id="rId3" Type="http://schemas.openxmlformats.org/officeDocument/2006/relationships/image" Target="../media/image45.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 Id="rId3" Type="http://schemas.openxmlformats.org/officeDocument/2006/relationships/image" Target="../media/image7.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46.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jpeg"/><Relationship Id="rId3" Type="http://schemas.openxmlformats.org/officeDocument/2006/relationships/image" Target="../media/image11.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7.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9.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0.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image" Target="../media/image4.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 name="Shape 25"/>
          <p:cNvSpPr/>
          <p:nvPr>
            <p:ph type="title"/>
          </p:nvPr>
        </p:nvSpPr>
        <p:spPr>
          <a:prstGeom prst="rect">
            <a:avLst/>
          </a:prstGeom>
        </p:spPr>
        <p:txBody>
          <a:bodyPr/>
          <a:lstStyle>
            <a:lvl1pPr defTabSz="443991">
              <a:defRPr sz="5776"/>
            </a:lvl1pPr>
          </a:lstStyle>
          <a:p>
            <a:pPr lvl="0">
              <a:defRPr sz="1800">
                <a:solidFill>
                  <a:srgbClr val="000000"/>
                </a:solidFill>
              </a:defRPr>
            </a:pPr>
            <a:r>
              <a:rPr sz="5776">
                <a:solidFill>
                  <a:srgbClr val="714D3A"/>
                </a:solidFill>
              </a:rPr>
              <a:t>Women’s Health and Hormones</a:t>
            </a:r>
          </a:p>
        </p:txBody>
      </p:sp>
      <p:sp>
        <p:nvSpPr>
          <p:cNvPr id="26" name="Shape 26"/>
          <p:cNvSpPr/>
          <p:nvPr>
            <p:ph type="body" idx="1"/>
          </p:nvPr>
        </p:nvSpPr>
        <p:spPr>
          <a:prstGeom prst="rect">
            <a:avLst/>
          </a:prstGeom>
        </p:spPr>
        <p:txBody>
          <a:bodyPr/>
          <a:lstStyle>
            <a:lvl1pPr defTabSz="519937">
              <a:defRPr sz="2314"/>
            </a:lvl1pPr>
          </a:lstStyle>
          <a:p>
            <a:pPr lvl="0">
              <a:defRPr sz="1800">
                <a:solidFill>
                  <a:srgbClr val="000000"/>
                </a:solidFill>
              </a:defRPr>
            </a:pPr>
            <a:r>
              <a:rPr sz="2314">
                <a:solidFill>
                  <a:srgbClr val="4F4A37"/>
                </a:solidFill>
              </a:rPr>
              <a:t>with doTERRA CPTG Essential Oils</a:t>
            </a:r>
          </a:p>
        </p:txBody>
      </p:sp>
      <p:pic>
        <p:nvPicPr>
          <p:cNvPr id="27" name=""/>
          <p:cNvPicPr/>
          <p:nvPr/>
        </p:nvPicPr>
        <p:blipFill>
          <a:blip r:embed="rId2">
            <a:extLst/>
          </a:blip>
          <a:stretch>
            <a:fillRect/>
          </a:stretch>
        </p:blipFill>
        <p:spPr>
          <a:xfrm>
            <a:off x="2279722" y="28855"/>
            <a:ext cx="8239019" cy="5675145"/>
          </a:xfrm>
          <a:prstGeom prst="rect">
            <a:avLst/>
          </a:prstGeom>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 name="Shape 55"/>
          <p:cNvSpPr/>
          <p:nvPr>
            <p:ph type="body" idx="1"/>
          </p:nvPr>
        </p:nvSpPr>
        <p:spPr>
          <a:xfrm>
            <a:off x="1104900" y="939800"/>
            <a:ext cx="10795000" cy="4097431"/>
          </a:xfrm>
          <a:prstGeom prst="rect">
            <a:avLst/>
          </a:prstGeom>
        </p:spPr>
        <p:txBody>
          <a:bodyPr/>
          <a:lstStyle/>
          <a:p>
            <a:pPr lvl="0" marL="391159" indent="-391159" defTabSz="514095">
              <a:spcBef>
                <a:spcPts val="2800"/>
              </a:spcBef>
              <a:buBlip>
                <a:blip r:embed="rId2"/>
              </a:buBlip>
              <a:defRPr sz="1800">
                <a:solidFill>
                  <a:srgbClr val="000000"/>
                </a:solidFill>
              </a:defRPr>
            </a:pPr>
            <a:r>
              <a:rPr sz="4048">
                <a:solidFill>
                  <a:srgbClr val="4F4A37"/>
                </a:solidFill>
              </a:rPr>
              <a:t>50-70 times more powerful than dried herbs</a:t>
            </a:r>
            <a:endParaRPr sz="4048">
              <a:solidFill>
                <a:srgbClr val="4F4A37"/>
              </a:solidFill>
            </a:endParaRPr>
          </a:p>
          <a:p>
            <a:pPr lvl="0" marL="391159" indent="-391159" defTabSz="514095">
              <a:spcBef>
                <a:spcPts val="2800"/>
              </a:spcBef>
              <a:buBlip>
                <a:blip r:embed="rId2"/>
              </a:buBlip>
              <a:defRPr sz="1800">
                <a:solidFill>
                  <a:srgbClr val="000000"/>
                </a:solidFill>
              </a:defRPr>
            </a:pPr>
            <a:r>
              <a:rPr sz="4048">
                <a:solidFill>
                  <a:srgbClr val="4F4A37"/>
                </a:solidFill>
              </a:rPr>
              <a:t>Contain dozens of unique compounds</a:t>
            </a:r>
            <a:endParaRPr sz="4048">
              <a:solidFill>
                <a:srgbClr val="4F4A37"/>
              </a:solidFill>
            </a:endParaRPr>
          </a:p>
          <a:p>
            <a:pPr lvl="0" marL="391159" indent="-391159" defTabSz="514095">
              <a:spcBef>
                <a:spcPts val="2800"/>
              </a:spcBef>
              <a:buBlip>
                <a:blip r:embed="rId2"/>
              </a:buBlip>
              <a:defRPr sz="1800">
                <a:solidFill>
                  <a:srgbClr val="000000"/>
                </a:solidFill>
              </a:defRPr>
            </a:pPr>
            <a:r>
              <a:rPr sz="4048">
                <a:solidFill>
                  <a:srgbClr val="4F4A37"/>
                </a:solidFill>
              </a:rPr>
              <a:t>Our bodies do not develop a resistance </a:t>
            </a:r>
            <a:endParaRPr sz="4048">
              <a:solidFill>
                <a:srgbClr val="4F4A37"/>
              </a:solidFill>
            </a:endParaRPr>
          </a:p>
          <a:p>
            <a:pPr lvl="0" marL="391159" indent="-391159" defTabSz="514095">
              <a:spcBef>
                <a:spcPts val="2800"/>
              </a:spcBef>
              <a:buBlip>
                <a:blip r:embed="rId2"/>
              </a:buBlip>
              <a:defRPr sz="1800">
                <a:solidFill>
                  <a:srgbClr val="000000"/>
                </a:solidFill>
              </a:defRPr>
            </a:pPr>
            <a:r>
              <a:rPr sz="4048">
                <a:solidFill>
                  <a:srgbClr val="4F4A37"/>
                </a:solidFill>
              </a:rPr>
              <a:t>Work at the cellular level</a:t>
            </a:r>
          </a:p>
        </p:txBody>
      </p:sp>
      <p:pic>
        <p:nvPicPr>
          <p:cNvPr id="56" name=""/>
          <p:cNvPicPr/>
          <p:nvPr/>
        </p:nvPicPr>
        <p:blipFill>
          <a:blip r:embed="rId3">
            <a:extLst/>
          </a:blip>
          <a:stretch>
            <a:fillRect/>
          </a:stretch>
        </p:blipFill>
        <p:spPr>
          <a:xfrm>
            <a:off x="527049" y="4872431"/>
            <a:ext cx="11950701" cy="4673601"/>
          </a:xfrm>
          <a:prstGeom prst="rect">
            <a:avLst/>
          </a:prstGeom>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 name=""/>
          <p:cNvPicPr/>
          <p:nvPr/>
        </p:nvPicPr>
        <p:blipFill>
          <a:blip r:embed="rId2">
            <a:extLst/>
          </a:blip>
          <a:stretch>
            <a:fillRect/>
          </a:stretch>
        </p:blipFill>
        <p:spPr>
          <a:xfrm>
            <a:off x="1972948" y="1484262"/>
            <a:ext cx="9058904" cy="6785075"/>
          </a:xfrm>
          <a:prstGeom prst="rect">
            <a:avLst/>
          </a:prstGeom>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 name=""/>
          <p:cNvPicPr/>
          <p:nvPr/>
        </p:nvPicPr>
        <p:blipFill>
          <a:blip r:embed="rId2">
            <a:extLst/>
          </a:blip>
          <a:stretch>
            <a:fillRect/>
          </a:stretch>
        </p:blipFill>
        <p:spPr>
          <a:xfrm rot="27448">
            <a:off x="2269678" y="234864"/>
            <a:ext cx="8465647" cy="8910833"/>
          </a:xfrm>
          <a:prstGeom prst="rect">
            <a:avLst/>
          </a:prstGeom>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nvSpPr>
        <p:spPr>
          <a:xfrm>
            <a:off x="617957" y="1401489"/>
            <a:ext cx="5671539" cy="7777760"/>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lvl="0" algn="l" defTabSz="1300480">
              <a:buClrTx/>
              <a:buFontTx/>
              <a:defRPr sz="1800">
                <a:solidFill>
                  <a:srgbClr val="000000"/>
                </a:solidFill>
              </a:defRPr>
            </a:pPr>
            <a:r>
              <a:rPr b="1" sz="3982">
                <a:uFill>
                  <a:solidFill/>
                </a:uFill>
              </a:rPr>
              <a:t>CPTG is:</a:t>
            </a:r>
            <a:endParaRPr b="1" sz="3982">
              <a:uFill>
                <a:solidFill/>
              </a:uFill>
            </a:endParaRPr>
          </a:p>
          <a:p>
            <a:pPr lvl="0" algn="l" defTabSz="1300480">
              <a:buClr>
                <a:srgbClr val="000000"/>
              </a:buClr>
              <a:buSzPct val="100000"/>
              <a:buFont typeface="Arial"/>
              <a:buChar char="•"/>
              <a:defRPr sz="1800">
                <a:solidFill>
                  <a:srgbClr val="000000"/>
                </a:solidFill>
              </a:defRPr>
            </a:pPr>
            <a:r>
              <a:rPr sz="3982">
                <a:uFill>
                  <a:solidFill/>
                </a:uFill>
              </a:rPr>
              <a:t>Verified Pure</a:t>
            </a:r>
            <a:endParaRPr sz="3982">
              <a:uFill>
                <a:solidFill/>
              </a:uFill>
            </a:endParaRPr>
          </a:p>
          <a:p>
            <a:pPr lvl="0" algn="l" defTabSz="1300480">
              <a:buClrTx/>
              <a:buFontTx/>
              <a:defRPr sz="1800">
                <a:solidFill>
                  <a:srgbClr val="000000"/>
                </a:solidFill>
              </a:defRPr>
            </a:pPr>
            <a:endParaRPr sz="1706">
              <a:uFill>
                <a:solidFill/>
              </a:uFill>
            </a:endParaRPr>
          </a:p>
          <a:p>
            <a:pPr lvl="0" algn="l" defTabSz="1300480">
              <a:buClr>
                <a:srgbClr val="000000"/>
              </a:buClr>
              <a:buSzPct val="100000"/>
              <a:buFont typeface="Arial"/>
              <a:buChar char="•"/>
              <a:defRPr sz="1800">
                <a:solidFill>
                  <a:srgbClr val="000000"/>
                </a:solidFill>
              </a:defRPr>
            </a:pPr>
            <a:r>
              <a:rPr sz="3982">
                <a:uFill>
                  <a:solidFill/>
                </a:uFill>
              </a:rPr>
              <a:t>Beyond Organic</a:t>
            </a:r>
            <a:endParaRPr sz="3982">
              <a:uFill>
                <a:solidFill/>
              </a:uFill>
            </a:endParaRPr>
          </a:p>
          <a:p>
            <a:pPr lvl="0" algn="l" defTabSz="1300480">
              <a:buClrTx/>
              <a:buFontTx/>
              <a:defRPr sz="1800">
                <a:solidFill>
                  <a:srgbClr val="000000"/>
                </a:solidFill>
              </a:defRPr>
            </a:pPr>
            <a:endParaRPr sz="1706">
              <a:uFill>
                <a:solidFill/>
              </a:uFill>
            </a:endParaRPr>
          </a:p>
          <a:p>
            <a:pPr lvl="0" algn="l" defTabSz="1300480">
              <a:buClr>
                <a:srgbClr val="000000"/>
              </a:buClr>
              <a:buSzPct val="100000"/>
              <a:buFont typeface="Arial"/>
              <a:buChar char="•"/>
              <a:defRPr sz="1800">
                <a:solidFill>
                  <a:srgbClr val="000000"/>
                </a:solidFill>
              </a:defRPr>
            </a:pPr>
            <a:r>
              <a:rPr sz="3982">
                <a:uFill>
                  <a:solidFill/>
                </a:uFill>
              </a:rPr>
              <a:t>Free of Pesticides and contaminants</a:t>
            </a:r>
            <a:endParaRPr sz="3982">
              <a:uFill>
                <a:solidFill/>
              </a:uFill>
            </a:endParaRPr>
          </a:p>
          <a:p>
            <a:pPr lvl="0" algn="l" defTabSz="1300480">
              <a:buClrTx/>
              <a:buFontTx/>
              <a:defRPr sz="1800">
                <a:solidFill>
                  <a:srgbClr val="000000"/>
                </a:solidFill>
              </a:defRPr>
            </a:pPr>
            <a:endParaRPr sz="1706">
              <a:uFill>
                <a:solidFill/>
              </a:uFill>
            </a:endParaRPr>
          </a:p>
          <a:p>
            <a:pPr lvl="0" algn="l" defTabSz="1300480">
              <a:buClr>
                <a:srgbClr val="000000"/>
              </a:buClr>
              <a:buSzPct val="100000"/>
              <a:buFont typeface="Arial"/>
              <a:buChar char="•"/>
              <a:defRPr sz="1800">
                <a:solidFill>
                  <a:srgbClr val="000000"/>
                </a:solidFill>
              </a:defRPr>
            </a:pPr>
            <a:r>
              <a:rPr sz="3982">
                <a:uFill>
                  <a:solidFill/>
                </a:uFill>
              </a:rPr>
              <a:t>Plant material sourced from native origins</a:t>
            </a:r>
            <a:endParaRPr sz="3982">
              <a:uFill>
                <a:solidFill/>
              </a:uFill>
            </a:endParaRPr>
          </a:p>
          <a:p>
            <a:pPr lvl="0" algn="l" defTabSz="1300480">
              <a:buClrTx/>
              <a:buFontTx/>
              <a:defRPr sz="1800">
                <a:solidFill>
                  <a:srgbClr val="000000"/>
                </a:solidFill>
              </a:defRPr>
            </a:pPr>
            <a:endParaRPr sz="1706">
              <a:uFill>
                <a:solidFill/>
              </a:uFill>
            </a:endParaRPr>
          </a:p>
          <a:p>
            <a:pPr lvl="0" algn="l" defTabSz="1300480">
              <a:buClr>
                <a:srgbClr val="000000"/>
              </a:buClr>
              <a:buSzPct val="100000"/>
              <a:buFont typeface="Arial"/>
              <a:buChar char="•"/>
              <a:defRPr sz="1800">
                <a:solidFill>
                  <a:srgbClr val="000000"/>
                </a:solidFill>
              </a:defRPr>
            </a:pPr>
            <a:r>
              <a:rPr sz="3982">
                <a:uFill>
                  <a:solidFill/>
                </a:uFill>
              </a:rPr>
              <a:t>3</a:t>
            </a:r>
            <a:r>
              <a:rPr baseline="30593" sz="3982">
                <a:uFill>
                  <a:solidFill/>
                </a:uFill>
              </a:rPr>
              <a:t>rd</a:t>
            </a:r>
            <a:r>
              <a:rPr sz="3982">
                <a:uFill>
                  <a:solidFill/>
                </a:uFill>
              </a:rPr>
              <a:t> Party Testing is used to certify purity and potency</a:t>
            </a:r>
          </a:p>
        </p:txBody>
      </p:sp>
      <p:pic>
        <p:nvPicPr>
          <p:cNvPr id="63" name=""/>
          <p:cNvPicPr/>
          <p:nvPr/>
        </p:nvPicPr>
        <p:blipFill>
          <a:blip r:embed="rId2">
            <a:extLst/>
          </a:blip>
          <a:stretch>
            <a:fillRect/>
          </a:stretch>
        </p:blipFill>
        <p:spPr>
          <a:xfrm>
            <a:off x="6504122" y="1106787"/>
            <a:ext cx="5980192" cy="7966519"/>
          </a:xfrm>
          <a:prstGeom prst="rect">
            <a:avLst/>
          </a:prstGeom>
        </p:spPr>
      </p:pic>
      <p:sp>
        <p:nvSpPr>
          <p:cNvPr id="64" name="Shape 64"/>
          <p:cNvSpPr/>
          <p:nvPr/>
        </p:nvSpPr>
        <p:spPr>
          <a:xfrm>
            <a:off x="1104127" y="358306"/>
            <a:ext cx="11862366" cy="965792"/>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lvl="0" algn="l" defTabSz="1300480">
              <a:buClrTx/>
              <a:buFontTx/>
              <a:defRPr sz="1800">
                <a:solidFill>
                  <a:srgbClr val="000000"/>
                </a:solidFill>
              </a:defRPr>
            </a:pPr>
            <a:r>
              <a:rPr b="1" sz="5120">
                <a:uFill>
                  <a:solidFill/>
                </a:uFill>
              </a:rPr>
              <a:t>Certified Pure Therapeutic Grade</a:t>
            </a:r>
            <a:r>
              <a:rPr b="1" baseline="51687" sz="3555">
                <a:uFill>
                  <a:solidFill/>
                </a:uFill>
              </a:rPr>
              <a:t>®</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6" name="InsertedImage 2.jpg"/>
          <p:cNvPicPr/>
          <p:nvPr/>
        </p:nvPicPr>
        <p:blipFill>
          <a:blip r:embed="rId2">
            <a:extLst/>
          </a:blip>
          <a:srcRect l="0" t="4399" r="0" b="4399"/>
          <a:stretch>
            <a:fillRect/>
          </a:stretch>
        </p:blipFill>
        <p:spPr>
          <a:xfrm>
            <a:off x="1000414" y="1474390"/>
            <a:ext cx="2896359" cy="4357131"/>
          </a:xfrm>
          <a:prstGeom prst="rect">
            <a:avLst/>
          </a:prstGeom>
          <a:ln w="25400">
            <a:miter lim="400000"/>
          </a:ln>
          <a:effectLst>
            <a:outerShdw sx="100000" sy="100000" kx="0" ky="0" algn="b" rotWithShape="0" blurRad="127000" dist="152400" dir="5520000">
              <a:srgbClr val="000000">
                <a:alpha val="60000"/>
              </a:srgbClr>
            </a:outerShdw>
          </a:effectLst>
        </p:spPr>
      </p:pic>
      <p:sp>
        <p:nvSpPr>
          <p:cNvPr id="67" name="Shape 67"/>
          <p:cNvSpPr/>
          <p:nvPr/>
        </p:nvSpPr>
        <p:spPr>
          <a:xfrm>
            <a:off x="216939" y="0"/>
            <a:ext cx="12293601" cy="2438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buClrTx/>
              <a:buFontTx/>
              <a:defRPr cap="all" sz="5200">
                <a:solidFill>
                  <a:srgbClr val="414141"/>
                </a:solidFill>
              </a:defRPr>
            </a:lvl1pPr>
          </a:lstStyle>
          <a:p>
            <a:pPr lvl="0">
              <a:defRPr cap="none" sz="1800">
                <a:solidFill>
                  <a:srgbClr val="000000"/>
                </a:solidFill>
              </a:defRPr>
            </a:pPr>
            <a:r>
              <a:rPr cap="all" sz="5200">
                <a:solidFill>
                  <a:srgbClr val="414141"/>
                </a:solidFill>
              </a:rPr>
              <a:t>How we use oils</a:t>
            </a:r>
          </a:p>
        </p:txBody>
      </p:sp>
      <p:pic>
        <p:nvPicPr>
          <p:cNvPr id="68" name="InsertedImage 3.jpg"/>
          <p:cNvPicPr/>
          <p:nvPr/>
        </p:nvPicPr>
        <p:blipFill>
          <a:blip r:embed="rId3">
            <a:extLst/>
          </a:blip>
          <a:srcRect l="256" t="530" r="50159" b="8614"/>
          <a:stretch>
            <a:fillRect/>
          </a:stretch>
        </p:blipFill>
        <p:spPr>
          <a:xfrm>
            <a:off x="6690392" y="5049424"/>
            <a:ext cx="5583281" cy="4028284"/>
          </a:xfrm>
          <a:prstGeom prst="rect">
            <a:avLst/>
          </a:prstGeom>
          <a:ln w="25400">
            <a:miter lim="400000"/>
          </a:ln>
          <a:effectLst>
            <a:outerShdw sx="100000" sy="100000" kx="0" ky="0" algn="b" rotWithShape="0" blurRad="127000" dist="152400" dir="5520000">
              <a:srgbClr val="000000">
                <a:alpha val="60000"/>
              </a:srgbClr>
            </a:outerShdw>
          </a:effectLst>
        </p:spPr>
      </p:pic>
      <p:pic>
        <p:nvPicPr>
          <p:cNvPr id="69" name="InsertedImage 4.jpg"/>
          <p:cNvPicPr/>
          <p:nvPr/>
        </p:nvPicPr>
        <p:blipFill>
          <a:blip r:embed="rId4">
            <a:extLst/>
          </a:blip>
          <a:srcRect l="14843" t="14843" r="14843" b="14843"/>
          <a:stretch>
            <a:fillRect/>
          </a:stretch>
        </p:blipFill>
        <p:spPr>
          <a:xfrm>
            <a:off x="5019523" y="1793875"/>
            <a:ext cx="2688285" cy="4037626"/>
          </a:xfrm>
          <a:prstGeom prst="rect">
            <a:avLst/>
          </a:prstGeom>
          <a:ln w="25400">
            <a:miter lim="400000"/>
          </a:ln>
          <a:effectLst>
            <a:outerShdw sx="100000" sy="100000" kx="0" ky="0" algn="b" rotWithShape="0" blurRad="127000" dist="152400" dir="5520000">
              <a:srgbClr val="000000">
                <a:alpha val="60000"/>
              </a:srgbClr>
            </a:outerShdw>
          </a:effectLst>
        </p:spPr>
      </p:pic>
      <p:pic>
        <p:nvPicPr>
          <p:cNvPr id="70" name="InsertedImage.jpg"/>
          <p:cNvPicPr/>
          <p:nvPr/>
        </p:nvPicPr>
        <p:blipFill>
          <a:blip r:embed="rId5">
            <a:extLst/>
          </a:blip>
          <a:stretch>
            <a:fillRect/>
          </a:stretch>
        </p:blipFill>
        <p:spPr>
          <a:xfrm>
            <a:off x="901698" y="6032500"/>
            <a:ext cx="4898454" cy="3073540"/>
          </a:xfrm>
          <a:prstGeom prst="rect">
            <a:avLst/>
          </a:prstGeom>
          <a:ln w="25400">
            <a:miter lim="400000"/>
          </a:ln>
          <a:effectLst>
            <a:outerShdw sx="100000" sy="100000" kx="0" ky="0" algn="b" rotWithShape="0" blurRad="127000" dist="152400" dir="5520000">
              <a:srgbClr val="000000">
                <a:alpha val="60000"/>
              </a:srgbClr>
            </a:outerShdw>
          </a:effectLst>
        </p:spPr>
      </p:pic>
      <p:pic>
        <p:nvPicPr>
          <p:cNvPr id="71" name="InsertedImage.jpg"/>
          <p:cNvPicPr/>
          <p:nvPr/>
        </p:nvPicPr>
        <p:blipFill>
          <a:blip r:embed="rId6">
            <a:extLst/>
          </a:blip>
          <a:stretch>
            <a:fillRect/>
          </a:stretch>
        </p:blipFill>
        <p:spPr>
          <a:xfrm>
            <a:off x="8247608" y="1899825"/>
            <a:ext cx="3776414" cy="2767449"/>
          </a:xfrm>
          <a:prstGeom prst="rect">
            <a:avLst/>
          </a:prstGeom>
          <a:ln w="25400">
            <a:miter lim="400000"/>
          </a:ln>
          <a:effectLst>
            <a:outerShdw sx="100000" sy="100000" kx="0" ky="0" algn="b" rotWithShape="0" blurRad="127000" dist="152400" dir="5520000">
              <a:srgbClr val="000000">
                <a:alpha val="60000"/>
              </a:srgbClr>
            </a:outerShdw>
          </a:effectLst>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68"/>
                                        </p:tgtEl>
                                        <p:attrNameLst>
                                          <p:attrName>style.visibility</p:attrName>
                                        </p:attrNameLst>
                                      </p:cBhvr>
                                      <p:to>
                                        <p:strVal val="visible"/>
                                      </p:to>
                                    </p:set>
                                    <p:animEffect filter="wipe(left)" transition="in">
                                      <p:cBhvr>
                                        <p:cTn id="7" dur="1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2" fill="hold">
                                  <p:stCondLst>
                                    <p:cond delay="0"/>
                                  </p:stCondLst>
                                  <p:iterate type="el" backwards="0">
                                    <p:tmAbs val="0"/>
                                  </p:iterate>
                                  <p:childTnLst>
                                    <p:set>
                                      <p:cBhvr>
                                        <p:cTn id="11" fill="hold"/>
                                        <p:tgtEl>
                                          <p:spTgt spid="66"/>
                                        </p:tgtEl>
                                        <p:attrNameLst>
                                          <p:attrName>style.visibility</p:attrName>
                                        </p:attrNameLst>
                                      </p:cBhvr>
                                      <p:to>
                                        <p:strVal val="visible"/>
                                      </p:to>
                                    </p:set>
                                    <p:animEffect filter="wipe(left)" transition="in">
                                      <p:cBhvr>
                                        <p:cTn id="12" dur="10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3" fill="hold">
                                  <p:stCondLst>
                                    <p:cond delay="0"/>
                                  </p:stCondLst>
                                  <p:iterate type="el" backwards="0">
                                    <p:tmAbs val="0"/>
                                  </p:iterate>
                                  <p:childTnLst>
                                    <p:set>
                                      <p:cBhvr>
                                        <p:cTn id="16" fill="hold"/>
                                        <p:tgtEl>
                                          <p:spTgt spid="70"/>
                                        </p:tgtEl>
                                        <p:attrNameLst>
                                          <p:attrName>style.visibility</p:attrName>
                                        </p:attrNameLst>
                                      </p:cBhvr>
                                      <p:to>
                                        <p:strVal val="visible"/>
                                      </p:to>
                                    </p:set>
                                    <p:animEffect filter="wipe(left)" transition="in">
                                      <p:cBhvr>
                                        <p:cTn id="17" dur="10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4" fill="hold">
                                  <p:stCondLst>
                                    <p:cond delay="0"/>
                                  </p:stCondLst>
                                  <p:iterate type="el" backwards="0">
                                    <p:tmAbs val="0"/>
                                  </p:iterate>
                                  <p:childTnLst>
                                    <p:set>
                                      <p:cBhvr>
                                        <p:cTn id="21" fill="hold"/>
                                        <p:tgtEl>
                                          <p:spTgt spid="69"/>
                                        </p:tgtEl>
                                        <p:attrNameLst>
                                          <p:attrName>style.visibility</p:attrName>
                                        </p:attrNameLst>
                                      </p:cBhvr>
                                      <p:to>
                                        <p:strVal val="visible"/>
                                      </p:to>
                                    </p:set>
                                    <p:animEffect filter="wipe(left)" transition="in">
                                      <p:cBhvr>
                                        <p:cTn id="22" dur="10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8" presetID="22" grpId="5" fill="hold">
                                  <p:stCondLst>
                                    <p:cond delay="0"/>
                                  </p:stCondLst>
                                  <p:iterate type="el" backwards="0">
                                    <p:tmAbs val="0"/>
                                  </p:iterate>
                                  <p:childTnLst>
                                    <p:set>
                                      <p:cBhvr>
                                        <p:cTn id="26" fill="hold"/>
                                        <p:tgtEl>
                                          <p:spTgt spid="71"/>
                                        </p:tgtEl>
                                        <p:attrNameLst>
                                          <p:attrName>style.visibility</p:attrName>
                                        </p:attrNameLst>
                                      </p:cBhvr>
                                      <p:to>
                                        <p:strVal val="visible"/>
                                      </p:to>
                                    </p:set>
                                    <p:animEffect filter="wipe(left)" transition="in">
                                      <p:cBhvr>
                                        <p:cTn id="27" dur="1000"/>
                                        <p:tgtEl>
                                          <p:spTgt spid="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 grpId="3"/>
      <p:bldP build="whole" bldLvl="1" animBg="1" rev="0" advAuto="0" spid="68" grpId="1"/>
      <p:bldP build="whole" bldLvl="1" animBg="1" rev="0" advAuto="0" spid="66" grpId="2"/>
      <p:bldP build="whole" bldLvl="1" animBg="1" rev="0" advAuto="0" spid="69" grpId="4"/>
      <p:bldP build="whole" bldLvl="1" animBg="1" rev="0" advAuto="0" spid="71" grpId="5"/>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 name="Shape 73"/>
          <p:cNvSpPr/>
          <p:nvPr>
            <p:ph type="title"/>
          </p:nvPr>
        </p:nvSpPr>
        <p:spPr>
          <a:xfrm>
            <a:off x="1104899" y="0"/>
            <a:ext cx="10795001" cy="2362200"/>
          </a:xfrm>
          <a:prstGeom prst="rect">
            <a:avLst/>
          </a:prstGeom>
        </p:spPr>
        <p:txBody>
          <a:bodyPr/>
          <a:lstStyle/>
          <a:p>
            <a:pPr lvl="0">
              <a:defRPr sz="1800">
                <a:solidFill>
                  <a:srgbClr val="000000"/>
                </a:solidFill>
              </a:defRPr>
            </a:pPr>
            <a:r>
              <a:rPr sz="7600">
                <a:solidFill>
                  <a:srgbClr val="714D3A"/>
                </a:solidFill>
              </a:rPr>
              <a:t>Lavender</a:t>
            </a:r>
          </a:p>
        </p:txBody>
      </p:sp>
      <p:sp>
        <p:nvSpPr>
          <p:cNvPr id="74" name="Shape 74"/>
          <p:cNvSpPr/>
          <p:nvPr>
            <p:ph type="body" idx="1"/>
          </p:nvPr>
        </p:nvSpPr>
        <p:spPr>
          <a:xfrm>
            <a:off x="708968" y="1684281"/>
            <a:ext cx="8610632" cy="6918023"/>
          </a:xfrm>
          <a:prstGeom prst="rect">
            <a:avLst/>
          </a:prstGeom>
        </p:spPr>
        <p:txBody>
          <a:bodyPr/>
          <a:lstStyle/>
          <a:p>
            <a:pPr lvl="0">
              <a:buBlip>
                <a:blip r:embed="rId2"/>
              </a:buBlip>
              <a:defRPr sz="1800">
                <a:solidFill>
                  <a:srgbClr val="000000"/>
                </a:solidFill>
              </a:defRPr>
            </a:pPr>
            <a:r>
              <a:rPr sz="3800">
                <a:solidFill>
                  <a:srgbClr val="4F4A37"/>
                </a:solidFill>
              </a:rPr>
              <a:t>All things calming</a:t>
            </a:r>
            <a:endParaRPr sz="3800">
              <a:solidFill>
                <a:srgbClr val="4F4A37"/>
              </a:solidFill>
            </a:endParaRPr>
          </a:p>
          <a:p>
            <a:pPr lvl="0">
              <a:buBlip>
                <a:blip r:embed="rId2"/>
              </a:buBlip>
              <a:defRPr sz="1800">
                <a:solidFill>
                  <a:srgbClr val="000000"/>
                </a:solidFill>
              </a:defRPr>
            </a:pPr>
            <a:r>
              <a:rPr sz="3800">
                <a:solidFill>
                  <a:srgbClr val="4F4A37"/>
                </a:solidFill>
              </a:rPr>
              <a:t>Soothing to the skin, causes healthy regeneration of skin cells. </a:t>
            </a:r>
            <a:endParaRPr sz="3800">
              <a:solidFill>
                <a:srgbClr val="4F4A37"/>
              </a:solidFill>
            </a:endParaRPr>
          </a:p>
          <a:p>
            <a:pPr lvl="0">
              <a:buBlip>
                <a:blip r:embed="rId2"/>
              </a:buBlip>
              <a:defRPr sz="1800">
                <a:solidFill>
                  <a:srgbClr val="000000"/>
                </a:solidFill>
              </a:defRPr>
            </a:pPr>
            <a:r>
              <a:rPr sz="3800">
                <a:solidFill>
                  <a:srgbClr val="4F4A37"/>
                </a:solidFill>
              </a:rPr>
              <a:t>Supports normal hormone levels</a:t>
            </a:r>
            <a:endParaRPr sz="3800">
              <a:solidFill>
                <a:srgbClr val="4F4A37"/>
              </a:solidFill>
            </a:endParaRPr>
          </a:p>
          <a:p>
            <a:pPr lvl="0">
              <a:buBlip>
                <a:blip r:embed="rId2"/>
              </a:buBlip>
              <a:defRPr sz="1800">
                <a:solidFill>
                  <a:srgbClr val="000000"/>
                </a:solidFill>
              </a:defRPr>
            </a:pPr>
            <a:r>
              <a:rPr sz="3800">
                <a:solidFill>
                  <a:srgbClr val="4F4A37"/>
                </a:solidFill>
              </a:rPr>
              <a:t>Promotes a restful sleep</a:t>
            </a:r>
            <a:endParaRPr sz="3800">
              <a:solidFill>
                <a:srgbClr val="4F4A37"/>
              </a:solidFill>
            </a:endParaRPr>
          </a:p>
          <a:p>
            <a:pPr lvl="0">
              <a:buBlip>
                <a:blip r:embed="rId2"/>
              </a:buBlip>
              <a:defRPr sz="1800">
                <a:solidFill>
                  <a:srgbClr val="000000"/>
                </a:solidFill>
              </a:defRPr>
            </a:pPr>
            <a:r>
              <a:rPr sz="3800">
                <a:solidFill>
                  <a:srgbClr val="4F4A37"/>
                </a:solidFill>
              </a:rPr>
              <a:t>Relaxes the mind and decreases feelings of anxiety and stress. </a:t>
            </a:r>
          </a:p>
        </p:txBody>
      </p:sp>
      <p:pic>
        <p:nvPicPr>
          <p:cNvPr id="75" name=""/>
          <p:cNvPicPr/>
          <p:nvPr/>
        </p:nvPicPr>
        <p:blipFill>
          <a:blip r:embed="rId3">
            <a:extLst/>
          </a:blip>
          <a:stretch>
            <a:fillRect/>
          </a:stretch>
        </p:blipFill>
        <p:spPr>
          <a:xfrm>
            <a:off x="9250533" y="5136693"/>
            <a:ext cx="3214202" cy="4175536"/>
          </a:xfrm>
          <a:prstGeom prst="rect">
            <a:avLst/>
          </a:prstGeom>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 name="Shape 77"/>
          <p:cNvSpPr/>
          <p:nvPr>
            <p:ph type="title"/>
          </p:nvPr>
        </p:nvSpPr>
        <p:spPr>
          <a:xfrm>
            <a:off x="1104900" y="707386"/>
            <a:ext cx="10795000" cy="2362201"/>
          </a:xfrm>
          <a:prstGeom prst="rect">
            <a:avLst/>
          </a:prstGeom>
        </p:spPr>
        <p:txBody>
          <a:bodyPr/>
          <a:lstStyle>
            <a:lvl1pPr defTabSz="537463">
              <a:defRPr sz="6992"/>
            </a:lvl1pPr>
          </a:lstStyle>
          <a:p>
            <a:pPr lvl="0">
              <a:defRPr sz="1800">
                <a:solidFill>
                  <a:srgbClr val="000000"/>
                </a:solidFill>
              </a:defRPr>
            </a:pPr>
            <a:r>
              <a:rPr sz="6992">
                <a:solidFill>
                  <a:srgbClr val="714D3A"/>
                </a:solidFill>
              </a:rPr>
              <a:t>Frankincense </a:t>
            </a:r>
            <a:endParaRPr sz="6992">
              <a:solidFill>
                <a:srgbClr val="714D3A"/>
              </a:solidFill>
            </a:endParaRPr>
          </a:p>
        </p:txBody>
      </p:sp>
      <p:sp>
        <p:nvSpPr>
          <p:cNvPr id="78" name="Shape 78"/>
          <p:cNvSpPr/>
          <p:nvPr>
            <p:ph type="body" idx="1"/>
          </p:nvPr>
        </p:nvSpPr>
        <p:spPr>
          <a:xfrm>
            <a:off x="1104900" y="1865264"/>
            <a:ext cx="7103048" cy="6872336"/>
          </a:xfrm>
          <a:prstGeom prst="rect">
            <a:avLst/>
          </a:prstGeom>
        </p:spPr>
        <p:txBody>
          <a:bodyPr/>
          <a:lstStyle/>
          <a:p>
            <a:pPr lvl="0">
              <a:buBlip>
                <a:blip r:embed="rId2"/>
              </a:buBlip>
              <a:defRPr sz="1800">
                <a:solidFill>
                  <a:srgbClr val="000000"/>
                </a:solidFill>
              </a:defRPr>
            </a:pPr>
            <a:r>
              <a:rPr sz="3800">
                <a:solidFill>
                  <a:srgbClr val="4F4A37"/>
                </a:solidFill>
              </a:rPr>
              <a:t>Promotes healthy cellular activity and response</a:t>
            </a:r>
            <a:endParaRPr sz="3800">
              <a:solidFill>
                <a:srgbClr val="4F4A37"/>
              </a:solidFill>
            </a:endParaRPr>
          </a:p>
          <a:p>
            <a:pPr lvl="0">
              <a:buBlip>
                <a:blip r:embed="rId2"/>
              </a:buBlip>
              <a:defRPr sz="1800">
                <a:solidFill>
                  <a:srgbClr val="000000"/>
                </a:solidFill>
              </a:defRPr>
            </a:pPr>
            <a:r>
              <a:rPr sz="3800">
                <a:solidFill>
                  <a:srgbClr val="4F4A37"/>
                </a:solidFill>
              </a:rPr>
              <a:t>Stimulating and elevating to the mind. Great for diffusing to instill feelings of calmness. </a:t>
            </a:r>
            <a:endParaRPr sz="3800">
              <a:solidFill>
                <a:srgbClr val="4F4A37"/>
              </a:solidFill>
            </a:endParaRPr>
          </a:p>
          <a:p>
            <a:pPr lvl="0">
              <a:buBlip>
                <a:blip r:embed="rId2"/>
              </a:buBlip>
              <a:defRPr sz="1800">
                <a:solidFill>
                  <a:srgbClr val="000000"/>
                </a:solidFill>
              </a:defRPr>
            </a:pPr>
            <a:r>
              <a:rPr sz="3800">
                <a:solidFill>
                  <a:srgbClr val="4F4A37"/>
                </a:solidFill>
              </a:rPr>
              <a:t>Combats inflammation</a:t>
            </a:r>
            <a:endParaRPr sz="3800">
              <a:solidFill>
                <a:srgbClr val="4F4A37"/>
              </a:solidFill>
            </a:endParaRPr>
          </a:p>
          <a:p>
            <a:pPr lvl="0">
              <a:buBlip>
                <a:blip r:embed="rId2"/>
              </a:buBlip>
              <a:defRPr sz="1800">
                <a:solidFill>
                  <a:srgbClr val="000000"/>
                </a:solidFill>
              </a:defRPr>
            </a:pPr>
            <a:r>
              <a:rPr sz="3800">
                <a:solidFill>
                  <a:srgbClr val="4F4A37"/>
                </a:solidFill>
              </a:rPr>
              <a:t>Balancing to the whole endocrine system!</a:t>
            </a:r>
          </a:p>
        </p:txBody>
      </p:sp>
      <p:pic>
        <p:nvPicPr>
          <p:cNvPr id="79" name=""/>
          <p:cNvPicPr/>
          <p:nvPr/>
        </p:nvPicPr>
        <p:blipFill>
          <a:blip r:embed="rId3">
            <a:extLst/>
          </a:blip>
          <a:stretch>
            <a:fillRect/>
          </a:stretch>
        </p:blipFill>
        <p:spPr>
          <a:xfrm>
            <a:off x="8334337" y="3543999"/>
            <a:ext cx="4141363" cy="4672201"/>
          </a:xfrm>
          <a:prstGeom prst="rect">
            <a:avLst/>
          </a:prstGeom>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 name="Shape 81"/>
          <p:cNvSpPr/>
          <p:nvPr>
            <p:ph type="title"/>
          </p:nvPr>
        </p:nvSpPr>
        <p:spPr>
          <a:prstGeom prst="rect">
            <a:avLst/>
          </a:prstGeom>
        </p:spPr>
        <p:txBody>
          <a:bodyPr/>
          <a:lstStyle>
            <a:lvl1pPr defTabSz="537463">
              <a:defRPr sz="6992"/>
            </a:lvl1pPr>
          </a:lstStyle>
          <a:p>
            <a:pPr lvl="0">
              <a:defRPr sz="1800">
                <a:solidFill>
                  <a:srgbClr val="000000"/>
                </a:solidFill>
              </a:defRPr>
            </a:pPr>
            <a:r>
              <a:rPr sz="6992">
                <a:solidFill>
                  <a:srgbClr val="714D3A"/>
                </a:solidFill>
              </a:rPr>
              <a:t>Approx. 50 hormones in the human body!  </a:t>
            </a:r>
          </a:p>
        </p:txBody>
      </p:sp>
      <p:pic>
        <p:nvPicPr>
          <p:cNvPr id="82" name=""/>
          <p:cNvPicPr/>
          <p:nvPr/>
        </p:nvPicPr>
        <p:blipFill>
          <a:blip r:embed="rId2">
            <a:extLst/>
          </a:blip>
          <a:stretch>
            <a:fillRect/>
          </a:stretch>
        </p:blipFill>
        <p:spPr>
          <a:xfrm>
            <a:off x="3075529" y="2836228"/>
            <a:ext cx="6853742" cy="6480304"/>
          </a:xfrm>
          <a:prstGeom prst="rect">
            <a:avLst/>
          </a:prstGeom>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ph type="title"/>
          </p:nvPr>
        </p:nvSpPr>
        <p:spPr>
          <a:prstGeom prst="rect">
            <a:avLst/>
          </a:prstGeom>
        </p:spPr>
        <p:txBody>
          <a:bodyPr/>
          <a:lstStyle>
            <a:lvl1pPr>
              <a:defRPr sz="6300"/>
            </a:lvl1pPr>
          </a:lstStyle>
          <a:p>
            <a:pPr lvl="0">
              <a:defRPr sz="1800">
                <a:solidFill>
                  <a:srgbClr val="000000"/>
                </a:solidFill>
              </a:defRPr>
            </a:pPr>
            <a:r>
              <a:rPr sz="6300">
                <a:solidFill>
                  <a:srgbClr val="714D3A"/>
                </a:solidFill>
              </a:rPr>
              <a:t>Signs of Hormone Imbalance</a:t>
            </a:r>
          </a:p>
        </p:txBody>
      </p:sp>
      <p:sp>
        <p:nvSpPr>
          <p:cNvPr id="85" name="Shape 85"/>
          <p:cNvSpPr/>
          <p:nvPr>
            <p:ph type="body" idx="1"/>
          </p:nvPr>
        </p:nvSpPr>
        <p:spPr>
          <a:prstGeom prst="rect">
            <a:avLst/>
          </a:prstGeom>
        </p:spPr>
        <p:txBody>
          <a:bodyPr/>
          <a:lstStyle/>
          <a:p>
            <a:pPr lvl="0" marL="253365" indent="-253365" defTabSz="315468">
              <a:spcBef>
                <a:spcPts val="1900"/>
              </a:spcBef>
              <a:buBlip>
                <a:blip r:embed="rId2"/>
              </a:buBlip>
              <a:defRPr sz="1800">
                <a:solidFill>
                  <a:srgbClr val="000000"/>
                </a:solidFill>
              </a:defRPr>
            </a:pPr>
            <a:r>
              <a:rPr sz="2622">
                <a:solidFill>
                  <a:srgbClr val="4F4A37"/>
                </a:solidFill>
              </a:rPr>
              <a:t>Depression/Irritability/Anxiety/Moodiness</a:t>
            </a:r>
            <a:endParaRPr sz="2622">
              <a:solidFill>
                <a:srgbClr val="4F4A37"/>
              </a:solidFill>
            </a:endParaRPr>
          </a:p>
          <a:p>
            <a:pPr lvl="0" marL="253365" indent="-253365" defTabSz="315468">
              <a:spcBef>
                <a:spcPts val="1900"/>
              </a:spcBef>
              <a:buBlip>
                <a:blip r:embed="rId2"/>
              </a:buBlip>
              <a:defRPr sz="1800">
                <a:solidFill>
                  <a:srgbClr val="000000"/>
                </a:solidFill>
              </a:defRPr>
            </a:pPr>
            <a:r>
              <a:rPr sz="2622">
                <a:solidFill>
                  <a:srgbClr val="4F4A37"/>
                </a:solidFill>
              </a:rPr>
              <a:t>Digestive Problems</a:t>
            </a:r>
            <a:endParaRPr sz="2622">
              <a:solidFill>
                <a:srgbClr val="4F4A37"/>
              </a:solidFill>
            </a:endParaRPr>
          </a:p>
          <a:p>
            <a:pPr lvl="0" marL="253365" indent="-253365" defTabSz="315468">
              <a:spcBef>
                <a:spcPts val="1900"/>
              </a:spcBef>
              <a:buBlip>
                <a:blip r:embed="rId2"/>
              </a:buBlip>
              <a:defRPr sz="1800">
                <a:solidFill>
                  <a:srgbClr val="000000"/>
                </a:solidFill>
              </a:defRPr>
            </a:pPr>
            <a:r>
              <a:rPr sz="2622">
                <a:solidFill>
                  <a:srgbClr val="4F4A37"/>
                </a:solidFill>
              </a:rPr>
              <a:t>Excessive Sweating</a:t>
            </a:r>
            <a:endParaRPr sz="2622">
              <a:solidFill>
                <a:srgbClr val="4F4A37"/>
              </a:solidFill>
            </a:endParaRPr>
          </a:p>
          <a:p>
            <a:pPr lvl="0" marL="253365" indent="-253365" defTabSz="315468">
              <a:spcBef>
                <a:spcPts val="1900"/>
              </a:spcBef>
              <a:buBlip>
                <a:blip r:embed="rId2"/>
              </a:buBlip>
              <a:defRPr sz="1800">
                <a:solidFill>
                  <a:srgbClr val="000000"/>
                </a:solidFill>
              </a:defRPr>
            </a:pPr>
            <a:r>
              <a:rPr sz="2622">
                <a:solidFill>
                  <a:srgbClr val="4F4A37"/>
                </a:solidFill>
              </a:rPr>
              <a:t>Food Cravings</a:t>
            </a:r>
            <a:endParaRPr sz="2622">
              <a:solidFill>
                <a:srgbClr val="4F4A37"/>
              </a:solidFill>
            </a:endParaRPr>
          </a:p>
          <a:p>
            <a:pPr lvl="0" marL="253365" indent="-253365" defTabSz="315468">
              <a:spcBef>
                <a:spcPts val="1900"/>
              </a:spcBef>
              <a:buBlip>
                <a:blip r:embed="rId2"/>
              </a:buBlip>
              <a:defRPr sz="1800">
                <a:solidFill>
                  <a:srgbClr val="000000"/>
                </a:solidFill>
              </a:defRPr>
            </a:pPr>
            <a:r>
              <a:rPr sz="2622">
                <a:solidFill>
                  <a:srgbClr val="4F4A37"/>
                </a:solidFill>
              </a:rPr>
              <a:t>Fatigue</a:t>
            </a:r>
            <a:endParaRPr sz="2622">
              <a:solidFill>
                <a:srgbClr val="4F4A37"/>
              </a:solidFill>
            </a:endParaRPr>
          </a:p>
          <a:p>
            <a:pPr lvl="0" marL="253365" indent="-253365" defTabSz="315468">
              <a:spcBef>
                <a:spcPts val="1900"/>
              </a:spcBef>
              <a:buBlip>
                <a:blip r:embed="rId2"/>
              </a:buBlip>
              <a:defRPr sz="1800">
                <a:solidFill>
                  <a:srgbClr val="000000"/>
                </a:solidFill>
              </a:defRPr>
            </a:pPr>
            <a:r>
              <a:rPr sz="2622">
                <a:solidFill>
                  <a:srgbClr val="4F4A37"/>
                </a:solidFill>
              </a:rPr>
              <a:t>Loss of Muscle Mass</a:t>
            </a:r>
            <a:endParaRPr sz="2622">
              <a:solidFill>
                <a:srgbClr val="4F4A37"/>
              </a:solidFill>
            </a:endParaRPr>
          </a:p>
          <a:p>
            <a:pPr lvl="0" marL="253365" indent="-253365" defTabSz="315468">
              <a:spcBef>
                <a:spcPts val="1900"/>
              </a:spcBef>
              <a:buBlip>
                <a:blip r:embed="rId2"/>
              </a:buBlip>
              <a:defRPr sz="1800">
                <a:solidFill>
                  <a:srgbClr val="000000"/>
                </a:solidFill>
              </a:defRPr>
            </a:pPr>
            <a:r>
              <a:rPr sz="2622">
                <a:solidFill>
                  <a:srgbClr val="4F4A37"/>
                </a:solidFill>
              </a:rPr>
              <a:t>Weight Gain</a:t>
            </a:r>
            <a:endParaRPr sz="2622">
              <a:solidFill>
                <a:srgbClr val="4F4A37"/>
              </a:solidFill>
            </a:endParaRPr>
          </a:p>
          <a:p>
            <a:pPr lvl="0" marL="253365" indent="-253365" defTabSz="315468">
              <a:spcBef>
                <a:spcPts val="1900"/>
              </a:spcBef>
              <a:buBlip>
                <a:blip r:embed="rId2"/>
              </a:buBlip>
              <a:defRPr sz="1800">
                <a:solidFill>
                  <a:srgbClr val="000000"/>
                </a:solidFill>
              </a:defRPr>
            </a:pPr>
            <a:r>
              <a:rPr sz="2622">
                <a:solidFill>
                  <a:srgbClr val="4F4A37"/>
                </a:solidFill>
              </a:rPr>
              <a:t>Low Libido</a:t>
            </a:r>
          </a:p>
        </p:txBody>
      </p:sp>
      <p:pic>
        <p:nvPicPr>
          <p:cNvPr id="86" name=""/>
          <p:cNvPicPr/>
          <p:nvPr/>
        </p:nvPicPr>
        <p:blipFill>
          <a:blip r:embed="rId3">
            <a:extLst/>
          </a:blip>
          <a:stretch>
            <a:fillRect/>
          </a:stretch>
        </p:blipFill>
        <p:spPr>
          <a:xfrm>
            <a:off x="5568950" y="3878162"/>
            <a:ext cx="5621319" cy="4003876"/>
          </a:xfrm>
          <a:prstGeom prst="rect">
            <a:avLst/>
          </a:prstGeom>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 name="Shape 88"/>
          <p:cNvSpPr/>
          <p:nvPr>
            <p:ph type="title"/>
          </p:nvPr>
        </p:nvSpPr>
        <p:spPr>
          <a:xfrm>
            <a:off x="1104900" y="933862"/>
            <a:ext cx="10795000" cy="2362201"/>
          </a:xfrm>
          <a:prstGeom prst="rect">
            <a:avLst/>
          </a:prstGeom>
        </p:spPr>
        <p:txBody>
          <a:bodyPr/>
          <a:lstStyle>
            <a:lvl1pPr defTabSz="537463">
              <a:defRPr sz="6992"/>
            </a:lvl1pPr>
          </a:lstStyle>
          <a:p>
            <a:pPr lvl="0">
              <a:defRPr sz="1800">
                <a:solidFill>
                  <a:srgbClr val="000000"/>
                </a:solidFill>
              </a:defRPr>
            </a:pPr>
            <a:r>
              <a:rPr sz="6992">
                <a:solidFill>
                  <a:srgbClr val="714D3A"/>
                </a:solidFill>
              </a:rPr>
              <a:t>Minimize hormone imbalance 5 ways…</a:t>
            </a:r>
          </a:p>
        </p:txBody>
      </p:sp>
      <p:sp>
        <p:nvSpPr>
          <p:cNvPr id="89" name="Shape 89"/>
          <p:cNvSpPr/>
          <p:nvPr>
            <p:ph type="body" idx="1"/>
          </p:nvPr>
        </p:nvSpPr>
        <p:spPr>
          <a:xfrm>
            <a:off x="1104900" y="3339667"/>
            <a:ext cx="10795000" cy="5715001"/>
          </a:xfrm>
          <a:prstGeom prst="rect">
            <a:avLst/>
          </a:prstGeom>
        </p:spPr>
        <p:txBody>
          <a:bodyPr/>
          <a:lstStyle/>
          <a:p>
            <a:pPr lvl="0">
              <a:buBlip>
                <a:blip r:embed="rId2"/>
              </a:buBlip>
              <a:defRPr sz="1800">
                <a:solidFill>
                  <a:srgbClr val="000000"/>
                </a:solidFill>
              </a:defRPr>
            </a:pPr>
            <a:r>
              <a:rPr sz="3800">
                <a:solidFill>
                  <a:srgbClr val="4F4A37"/>
                </a:solidFill>
              </a:rPr>
              <a:t>Proper hydration is a MUST!</a:t>
            </a:r>
            <a:endParaRPr sz="3800">
              <a:solidFill>
                <a:srgbClr val="4F4A37"/>
              </a:solidFill>
            </a:endParaRPr>
          </a:p>
          <a:p>
            <a:pPr lvl="0">
              <a:buBlip>
                <a:blip r:embed="rId2"/>
              </a:buBlip>
              <a:defRPr sz="1800">
                <a:solidFill>
                  <a:srgbClr val="000000"/>
                </a:solidFill>
              </a:defRPr>
            </a:pPr>
            <a:r>
              <a:rPr sz="3800">
                <a:solidFill>
                  <a:srgbClr val="4F4A37"/>
                </a:solidFill>
              </a:rPr>
              <a:t>Reduce or eliminate caffeine</a:t>
            </a:r>
            <a:endParaRPr sz="3800">
              <a:solidFill>
                <a:srgbClr val="4F4A37"/>
              </a:solidFill>
            </a:endParaRPr>
          </a:p>
          <a:p>
            <a:pPr lvl="0">
              <a:buBlip>
                <a:blip r:embed="rId2"/>
              </a:buBlip>
              <a:defRPr sz="1800">
                <a:solidFill>
                  <a:srgbClr val="000000"/>
                </a:solidFill>
              </a:defRPr>
            </a:pPr>
            <a:r>
              <a:rPr sz="3800">
                <a:solidFill>
                  <a:srgbClr val="4F4A37"/>
                </a:solidFill>
              </a:rPr>
              <a:t>Eat 3 balanced meals and 2 snacks daily</a:t>
            </a:r>
            <a:endParaRPr sz="3800">
              <a:solidFill>
                <a:srgbClr val="4F4A37"/>
              </a:solidFill>
            </a:endParaRPr>
          </a:p>
          <a:p>
            <a:pPr lvl="0">
              <a:buBlip>
                <a:blip r:embed="rId2"/>
              </a:buBlip>
              <a:defRPr sz="1800">
                <a:solidFill>
                  <a:srgbClr val="000000"/>
                </a:solidFill>
              </a:defRPr>
            </a:pPr>
            <a:r>
              <a:rPr sz="3800">
                <a:solidFill>
                  <a:srgbClr val="4F4A37"/>
                </a:solidFill>
              </a:rPr>
              <a:t>Diffuse essential oils throughout the day</a:t>
            </a:r>
            <a:endParaRPr sz="3800">
              <a:solidFill>
                <a:srgbClr val="4F4A37"/>
              </a:solidFill>
            </a:endParaRPr>
          </a:p>
          <a:p>
            <a:pPr lvl="0">
              <a:buBlip>
                <a:blip r:embed="rId2"/>
              </a:buBlip>
              <a:defRPr sz="1800">
                <a:solidFill>
                  <a:srgbClr val="000000"/>
                </a:solidFill>
              </a:defRPr>
            </a:pPr>
            <a:r>
              <a:rPr sz="3800">
                <a:solidFill>
                  <a:srgbClr val="4F4A37"/>
                </a:solidFill>
              </a:rPr>
              <a:t>Utilize the Aromatouch Technique regularly</a:t>
            </a:r>
          </a:p>
        </p:txBody>
      </p:sp>
      <p:pic>
        <p:nvPicPr>
          <p:cNvPr id="90" name=""/>
          <p:cNvPicPr/>
          <p:nvPr/>
        </p:nvPicPr>
        <p:blipFill>
          <a:blip r:embed="rId3">
            <a:extLst/>
          </a:blip>
          <a:stretch>
            <a:fillRect/>
          </a:stretch>
        </p:blipFill>
        <p:spPr>
          <a:xfrm>
            <a:off x="9914296" y="3025850"/>
            <a:ext cx="2068323" cy="2724774"/>
          </a:xfrm>
          <a:prstGeom prst="rect">
            <a:avLst/>
          </a:prstGeom>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 name=""/>
          <p:cNvPicPr/>
          <p:nvPr/>
        </p:nvPicPr>
        <p:blipFill>
          <a:blip r:embed="rId2">
            <a:extLst/>
          </a:blip>
          <a:stretch>
            <a:fillRect/>
          </a:stretch>
        </p:blipFill>
        <p:spPr>
          <a:xfrm>
            <a:off x="2238871" y="2537235"/>
            <a:ext cx="8527058" cy="5947172"/>
          </a:xfrm>
          <a:prstGeom prst="rect">
            <a:avLst/>
          </a:prstGeom>
        </p:spPr>
      </p:pic>
      <p:sp>
        <p:nvSpPr>
          <p:cNvPr id="30" name="Shape 30"/>
          <p:cNvSpPr/>
          <p:nvPr/>
        </p:nvSpPr>
        <p:spPr>
          <a:xfrm>
            <a:off x="2296506" y="1234694"/>
            <a:ext cx="8041673" cy="10358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lvl="0">
              <a:defRPr sz="1800">
                <a:solidFill>
                  <a:srgbClr val="000000"/>
                </a:solidFill>
              </a:defRPr>
            </a:pPr>
            <a:r>
              <a:rPr sz="6000">
                <a:solidFill>
                  <a:srgbClr val="4F4A37"/>
                </a:solidFill>
              </a:rPr>
              <a:t>Can Anyone Relate? </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ph type="title"/>
          </p:nvPr>
        </p:nvSpPr>
        <p:spPr>
          <a:prstGeom prst="rect">
            <a:avLst/>
          </a:prstGeom>
        </p:spPr>
        <p:txBody>
          <a:bodyPr/>
          <a:lstStyle/>
          <a:p>
            <a:pPr lvl="0">
              <a:defRPr sz="1800">
                <a:solidFill>
                  <a:srgbClr val="000000"/>
                </a:solidFill>
              </a:defRPr>
            </a:pPr>
            <a:r>
              <a:rPr sz="7600">
                <a:solidFill>
                  <a:srgbClr val="714D3A"/>
                </a:solidFill>
              </a:rPr>
              <a:t>DDR Prime</a:t>
            </a:r>
          </a:p>
        </p:txBody>
      </p:sp>
      <p:sp>
        <p:nvSpPr>
          <p:cNvPr id="93" name="Shape 93"/>
          <p:cNvSpPr/>
          <p:nvPr>
            <p:ph type="body" idx="1"/>
          </p:nvPr>
        </p:nvSpPr>
        <p:spPr>
          <a:xfrm>
            <a:off x="1104900" y="2604679"/>
            <a:ext cx="4848943" cy="5715001"/>
          </a:xfrm>
          <a:prstGeom prst="rect">
            <a:avLst/>
          </a:prstGeom>
        </p:spPr>
        <p:txBody>
          <a:bodyPr/>
          <a:lstStyle/>
          <a:p>
            <a:pPr lvl="0">
              <a:buBlip>
                <a:blip r:embed="rId2"/>
              </a:buBlip>
              <a:defRPr sz="1800">
                <a:solidFill>
                  <a:srgbClr val="000000"/>
                </a:solidFill>
              </a:defRPr>
            </a:pPr>
            <a:r>
              <a:rPr sz="3800">
                <a:solidFill>
                  <a:srgbClr val="4F4A37"/>
                </a:solidFill>
              </a:rPr>
              <a:t>Use daily to assist with hormone balance!  </a:t>
            </a:r>
            <a:endParaRPr sz="3800">
              <a:solidFill>
                <a:srgbClr val="4F4A37"/>
              </a:solidFill>
            </a:endParaRPr>
          </a:p>
          <a:p>
            <a:pPr lvl="0">
              <a:buBlip>
                <a:blip r:embed="rId2"/>
              </a:buBlip>
              <a:defRPr sz="1800">
                <a:solidFill>
                  <a:srgbClr val="000000"/>
                </a:solidFill>
              </a:defRPr>
            </a:pPr>
            <a:r>
              <a:rPr sz="3800">
                <a:solidFill>
                  <a:srgbClr val="4F4A37"/>
                </a:solidFill>
              </a:rPr>
              <a:t>Supportive of healthy response of all body systems</a:t>
            </a:r>
          </a:p>
        </p:txBody>
      </p:sp>
      <p:pic>
        <p:nvPicPr>
          <p:cNvPr id="94" name=""/>
          <p:cNvPicPr/>
          <p:nvPr/>
        </p:nvPicPr>
        <p:blipFill>
          <a:blip r:embed="rId3">
            <a:extLst/>
          </a:blip>
          <a:stretch>
            <a:fillRect/>
          </a:stretch>
        </p:blipFill>
        <p:spPr>
          <a:xfrm>
            <a:off x="6092373" y="2861353"/>
            <a:ext cx="6089422" cy="5715001"/>
          </a:xfrm>
          <a:prstGeom prst="rect">
            <a:avLst/>
          </a:prstGeom>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 name="Shape 96"/>
          <p:cNvSpPr/>
          <p:nvPr>
            <p:ph type="title"/>
          </p:nvPr>
        </p:nvSpPr>
        <p:spPr>
          <a:prstGeom prst="rect">
            <a:avLst/>
          </a:prstGeom>
        </p:spPr>
        <p:txBody>
          <a:bodyPr/>
          <a:lstStyle/>
          <a:p>
            <a:pPr lvl="0">
              <a:defRPr sz="1800">
                <a:solidFill>
                  <a:srgbClr val="000000"/>
                </a:solidFill>
              </a:defRPr>
            </a:pPr>
            <a:r>
              <a:rPr sz="7600">
                <a:solidFill>
                  <a:srgbClr val="714D3A"/>
                </a:solidFill>
              </a:rPr>
              <a:t>Adrenals</a:t>
            </a:r>
          </a:p>
        </p:txBody>
      </p:sp>
      <p:sp>
        <p:nvSpPr>
          <p:cNvPr id="97" name="Shape 97"/>
          <p:cNvSpPr/>
          <p:nvPr>
            <p:ph type="body" idx="1"/>
          </p:nvPr>
        </p:nvSpPr>
        <p:spPr>
          <a:xfrm>
            <a:off x="1104900" y="440764"/>
            <a:ext cx="10795000" cy="5715001"/>
          </a:xfrm>
          <a:prstGeom prst="rect">
            <a:avLst/>
          </a:prstGeom>
        </p:spPr>
        <p:txBody>
          <a:bodyPr/>
          <a:lstStyle>
            <a:lvl1pPr>
              <a:buBlip>
                <a:blip r:embed="rId2"/>
              </a:buBlip>
            </a:lvl1pPr>
          </a:lstStyle>
          <a:p>
            <a:pPr lvl="0">
              <a:defRPr sz="1800">
                <a:solidFill>
                  <a:srgbClr val="000000"/>
                </a:solidFill>
              </a:defRPr>
            </a:pPr>
            <a:r>
              <a:rPr sz="3800">
                <a:solidFill>
                  <a:srgbClr val="4F4A37"/>
                </a:solidFill>
              </a:rPr>
              <a:t>Releases cortisol, hormone responsible for “fight or flight” response</a:t>
            </a:r>
          </a:p>
        </p:txBody>
      </p:sp>
      <p:pic>
        <p:nvPicPr>
          <p:cNvPr id="98" name=""/>
          <p:cNvPicPr/>
          <p:nvPr/>
        </p:nvPicPr>
        <p:blipFill>
          <a:blip r:embed="rId3">
            <a:extLst/>
          </a:blip>
          <a:stretch>
            <a:fillRect/>
          </a:stretch>
        </p:blipFill>
        <p:spPr>
          <a:xfrm>
            <a:off x="4295430" y="4133928"/>
            <a:ext cx="8469815" cy="4465485"/>
          </a:xfrm>
          <a:prstGeom prst="rect">
            <a:avLst/>
          </a:prstGeom>
        </p:spPr>
      </p:pic>
      <p:pic>
        <p:nvPicPr>
          <p:cNvPr id="99" name=""/>
          <p:cNvPicPr/>
          <p:nvPr/>
        </p:nvPicPr>
        <p:blipFill>
          <a:blip r:embed="rId4">
            <a:extLst/>
          </a:blip>
          <a:stretch>
            <a:fillRect/>
          </a:stretch>
        </p:blipFill>
        <p:spPr>
          <a:xfrm>
            <a:off x="347107" y="4042570"/>
            <a:ext cx="4368801" cy="4648201"/>
          </a:xfrm>
          <a:prstGeom prst="rect">
            <a:avLst/>
          </a:prstGeom>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1" name=""/>
          <p:cNvPicPr/>
          <p:nvPr/>
        </p:nvPicPr>
        <p:blipFill>
          <a:blip r:embed="rId2">
            <a:extLst/>
          </a:blip>
          <a:stretch>
            <a:fillRect/>
          </a:stretch>
        </p:blipFill>
        <p:spPr>
          <a:xfrm>
            <a:off x="9391663" y="5173060"/>
            <a:ext cx="2683000" cy="3533847"/>
          </a:xfrm>
          <a:prstGeom prst="rect">
            <a:avLst/>
          </a:prstGeom>
        </p:spPr>
      </p:pic>
      <p:sp>
        <p:nvSpPr>
          <p:cNvPr id="102" name="Shape 102"/>
          <p:cNvSpPr/>
          <p:nvPr>
            <p:ph type="title"/>
          </p:nvPr>
        </p:nvSpPr>
        <p:spPr>
          <a:prstGeom prst="rect">
            <a:avLst/>
          </a:prstGeom>
        </p:spPr>
        <p:txBody>
          <a:bodyPr/>
          <a:lstStyle/>
          <a:p>
            <a:pPr lvl="0">
              <a:defRPr sz="1800">
                <a:solidFill>
                  <a:srgbClr val="000000"/>
                </a:solidFill>
              </a:defRPr>
            </a:pPr>
            <a:r>
              <a:rPr sz="7600">
                <a:solidFill>
                  <a:srgbClr val="714D3A"/>
                </a:solidFill>
              </a:rPr>
              <a:t>Balance</a:t>
            </a:r>
          </a:p>
        </p:txBody>
      </p:sp>
      <p:sp>
        <p:nvSpPr>
          <p:cNvPr id="103" name="Shape 103"/>
          <p:cNvSpPr/>
          <p:nvPr>
            <p:ph type="body" idx="1"/>
          </p:nvPr>
        </p:nvSpPr>
        <p:spPr>
          <a:xfrm>
            <a:off x="1197481" y="2611221"/>
            <a:ext cx="7396182" cy="6182158"/>
          </a:xfrm>
          <a:prstGeom prst="rect">
            <a:avLst/>
          </a:prstGeom>
        </p:spPr>
        <p:txBody>
          <a:bodyPr/>
          <a:lstStyle/>
          <a:p>
            <a:pPr lvl="0" marL="304772" indent="-304772" defTabSz="379475">
              <a:spcBef>
                <a:spcPts val="2300"/>
              </a:spcBef>
              <a:buBlip>
                <a:blip r:embed="rId3"/>
              </a:buBlip>
              <a:defRPr sz="1800">
                <a:solidFill>
                  <a:srgbClr val="000000"/>
                </a:solidFill>
              </a:defRPr>
            </a:pPr>
            <a:r>
              <a:rPr sz="3154">
                <a:solidFill>
                  <a:srgbClr val="4F4A37"/>
                </a:solidFill>
              </a:rPr>
              <a:t>Great to use EVERY DAY!  Apply to the bottoms of the feet morning and evening</a:t>
            </a:r>
            <a:endParaRPr sz="3154">
              <a:solidFill>
                <a:srgbClr val="4F4A37"/>
              </a:solidFill>
            </a:endParaRPr>
          </a:p>
          <a:p>
            <a:pPr lvl="0" marL="304772" indent="-304772" defTabSz="379475">
              <a:spcBef>
                <a:spcPts val="2300"/>
              </a:spcBef>
              <a:buBlip>
                <a:blip r:embed="rId3"/>
              </a:buBlip>
              <a:defRPr sz="1800">
                <a:solidFill>
                  <a:srgbClr val="000000"/>
                </a:solidFill>
              </a:defRPr>
            </a:pPr>
            <a:r>
              <a:rPr sz="3154">
                <a:solidFill>
                  <a:srgbClr val="4F4A37"/>
                </a:solidFill>
              </a:rPr>
              <a:t>Contains oils geared toward the CNS.  For those who suffer mood swings, anxiety, temper problems, etc. </a:t>
            </a:r>
            <a:endParaRPr sz="3154">
              <a:solidFill>
                <a:srgbClr val="4F4A37"/>
              </a:solidFill>
            </a:endParaRPr>
          </a:p>
          <a:p>
            <a:pPr lvl="0" marL="304772" indent="-304772" defTabSz="379475">
              <a:spcBef>
                <a:spcPts val="2300"/>
              </a:spcBef>
              <a:buBlip>
                <a:blip r:embed="rId3"/>
              </a:buBlip>
              <a:defRPr sz="1800">
                <a:solidFill>
                  <a:srgbClr val="000000"/>
                </a:solidFill>
              </a:defRPr>
            </a:pPr>
            <a:r>
              <a:rPr sz="3154">
                <a:solidFill>
                  <a:srgbClr val="4F4A37"/>
                </a:solidFill>
              </a:rPr>
              <a:t>Relieves nervousness and aids in emotional release. </a:t>
            </a:r>
            <a:endParaRPr sz="3154">
              <a:solidFill>
                <a:srgbClr val="4F4A37"/>
              </a:solidFill>
            </a:endParaRPr>
          </a:p>
          <a:p>
            <a:pPr lvl="0" marL="304772" indent="-304772" defTabSz="379475">
              <a:spcBef>
                <a:spcPts val="2300"/>
              </a:spcBef>
              <a:buBlip>
                <a:blip r:embed="rId3"/>
              </a:buBlip>
              <a:defRPr sz="1800">
                <a:solidFill>
                  <a:srgbClr val="000000"/>
                </a:solidFill>
              </a:defRPr>
            </a:pPr>
            <a:r>
              <a:rPr sz="3154">
                <a:solidFill>
                  <a:srgbClr val="4F4A37"/>
                </a:solidFill>
              </a:rPr>
              <a:t>Creates a sense of calm and well-being</a:t>
            </a:r>
          </a:p>
        </p:txBody>
      </p:sp>
      <p:pic>
        <p:nvPicPr>
          <p:cNvPr id="104" name=""/>
          <p:cNvPicPr/>
          <p:nvPr/>
        </p:nvPicPr>
        <p:blipFill>
          <a:blip r:embed="rId4">
            <a:extLst/>
          </a:blip>
          <a:stretch>
            <a:fillRect/>
          </a:stretch>
        </p:blipFill>
        <p:spPr>
          <a:xfrm>
            <a:off x="9042400" y="929570"/>
            <a:ext cx="3381526" cy="3928180"/>
          </a:xfrm>
          <a:prstGeom prst="rect">
            <a:avLst/>
          </a:prstGeom>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 name="Shape 106"/>
          <p:cNvSpPr/>
          <p:nvPr>
            <p:ph type="title"/>
          </p:nvPr>
        </p:nvSpPr>
        <p:spPr>
          <a:prstGeom prst="rect">
            <a:avLst/>
          </a:prstGeom>
        </p:spPr>
        <p:txBody>
          <a:bodyPr/>
          <a:lstStyle/>
          <a:p>
            <a:pPr lvl="0">
              <a:defRPr sz="1800">
                <a:solidFill>
                  <a:srgbClr val="000000"/>
                </a:solidFill>
              </a:defRPr>
            </a:pPr>
            <a:r>
              <a:rPr sz="7600">
                <a:solidFill>
                  <a:srgbClr val="714D3A"/>
                </a:solidFill>
              </a:rPr>
              <a:t>Adrenals</a:t>
            </a:r>
          </a:p>
        </p:txBody>
      </p:sp>
      <p:sp>
        <p:nvSpPr>
          <p:cNvPr id="107" name="Shape 107"/>
          <p:cNvSpPr/>
          <p:nvPr>
            <p:ph type="body" idx="1"/>
          </p:nvPr>
        </p:nvSpPr>
        <p:spPr>
          <a:xfrm>
            <a:off x="1376672" y="1225884"/>
            <a:ext cx="10795001" cy="5715001"/>
          </a:xfrm>
          <a:prstGeom prst="rect">
            <a:avLst/>
          </a:prstGeom>
        </p:spPr>
        <p:txBody>
          <a:bodyPr/>
          <a:lstStyle/>
          <a:p>
            <a:pPr lvl="0">
              <a:buBlip>
                <a:blip r:embed="rId2"/>
              </a:buBlip>
              <a:defRPr sz="1800">
                <a:solidFill>
                  <a:srgbClr val="000000"/>
                </a:solidFill>
              </a:defRPr>
            </a:pPr>
            <a:r>
              <a:rPr sz="3800">
                <a:solidFill>
                  <a:srgbClr val="4F4A37"/>
                </a:solidFill>
              </a:rPr>
              <a:t>Use calming oils!  Serenity, Balance, etc. </a:t>
            </a:r>
            <a:endParaRPr sz="3800">
              <a:solidFill>
                <a:srgbClr val="4F4A37"/>
              </a:solidFill>
            </a:endParaRPr>
          </a:p>
          <a:p>
            <a:pPr lvl="0">
              <a:buBlip>
                <a:blip r:embed="rId2"/>
              </a:buBlip>
              <a:defRPr sz="1800">
                <a:solidFill>
                  <a:srgbClr val="000000"/>
                </a:solidFill>
              </a:defRPr>
            </a:pPr>
            <a:r>
              <a:rPr sz="3800">
                <a:solidFill>
                  <a:srgbClr val="4F4A37"/>
                </a:solidFill>
              </a:rPr>
              <a:t>Layer Lemongrass, Basil and Frankincense across lower back (kidneys) daily</a:t>
            </a:r>
          </a:p>
        </p:txBody>
      </p:sp>
      <p:pic>
        <p:nvPicPr>
          <p:cNvPr id="108" name=""/>
          <p:cNvPicPr/>
          <p:nvPr/>
        </p:nvPicPr>
        <p:blipFill>
          <a:blip r:embed="rId3">
            <a:extLst/>
          </a:blip>
          <a:stretch>
            <a:fillRect/>
          </a:stretch>
        </p:blipFill>
        <p:spPr>
          <a:xfrm>
            <a:off x="3616061" y="5453553"/>
            <a:ext cx="5772678" cy="3640906"/>
          </a:xfrm>
          <a:prstGeom prst="rect">
            <a:avLst/>
          </a:prstGeom>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 name="Shape 110"/>
          <p:cNvSpPr/>
          <p:nvPr>
            <p:ph type="title"/>
          </p:nvPr>
        </p:nvSpPr>
        <p:spPr>
          <a:prstGeom prst="rect">
            <a:avLst/>
          </a:prstGeom>
        </p:spPr>
        <p:txBody>
          <a:bodyPr/>
          <a:lstStyle/>
          <a:p>
            <a:pPr lvl="0">
              <a:defRPr sz="1800">
                <a:solidFill>
                  <a:srgbClr val="000000"/>
                </a:solidFill>
              </a:defRPr>
            </a:pPr>
            <a:r>
              <a:rPr sz="7600">
                <a:solidFill>
                  <a:srgbClr val="714D3A"/>
                </a:solidFill>
              </a:rPr>
              <a:t>Thyroid</a:t>
            </a:r>
          </a:p>
        </p:txBody>
      </p:sp>
      <p:sp>
        <p:nvSpPr>
          <p:cNvPr id="111" name="Shape 111"/>
          <p:cNvSpPr/>
          <p:nvPr>
            <p:ph type="body" idx="1"/>
          </p:nvPr>
        </p:nvSpPr>
        <p:spPr>
          <a:xfrm>
            <a:off x="1104900" y="2886713"/>
            <a:ext cx="10795000" cy="5715001"/>
          </a:xfrm>
          <a:prstGeom prst="rect">
            <a:avLst/>
          </a:prstGeom>
        </p:spPr>
        <p:txBody>
          <a:bodyPr/>
          <a:lstStyle/>
          <a:p>
            <a:pPr lvl="0" marL="0" indent="0">
              <a:spcBef>
                <a:spcPts val="0"/>
              </a:spcBef>
              <a:buSzTx/>
              <a:buNone/>
              <a:defRPr sz="1800">
                <a:solidFill>
                  <a:srgbClr val="000000"/>
                </a:solidFill>
              </a:defRPr>
            </a:pPr>
            <a:r>
              <a:rPr b="1" sz="3000">
                <a:solidFill>
                  <a:srgbClr val="242424"/>
                </a:solidFill>
                <a:latin typeface="Arial"/>
                <a:ea typeface="Arial"/>
                <a:cs typeface="Arial"/>
                <a:sym typeface="Arial"/>
              </a:rPr>
              <a:t>Essential Oil Blend</a:t>
            </a:r>
            <a:endParaRPr sz="3000">
              <a:solidFill>
                <a:srgbClr val="242424"/>
              </a:solidFill>
              <a:latin typeface="Arial"/>
              <a:ea typeface="Arial"/>
              <a:cs typeface="Arial"/>
              <a:sym typeface="Arial"/>
            </a:endParaRPr>
          </a:p>
          <a:p>
            <a:pPr lvl="0" marL="0" indent="0">
              <a:spcBef>
                <a:spcPts val="0"/>
              </a:spcBef>
              <a:buSzTx/>
              <a:buNone/>
              <a:defRPr sz="1800">
                <a:solidFill>
                  <a:srgbClr val="000000"/>
                </a:solidFill>
              </a:defRPr>
            </a:pPr>
            <a:r>
              <a:rPr sz="3000">
                <a:solidFill>
                  <a:srgbClr val="242424"/>
                </a:solidFill>
                <a:latin typeface="Arial"/>
                <a:ea typeface="Arial"/>
                <a:cs typeface="Arial"/>
                <a:sym typeface="Arial"/>
              </a:rPr>
              <a:t>10 drops </a:t>
            </a:r>
            <a:r>
              <a:rPr sz="3000">
                <a:solidFill>
                  <a:srgbClr val="945D31"/>
                </a:solidFill>
                <a:latin typeface="Arial"/>
                <a:ea typeface="Arial"/>
                <a:cs typeface="Arial"/>
                <a:sym typeface="Arial"/>
                <a:hlinkClick r:id="rId2" invalidUrl="" action="" tgtFrame="" tooltip="" history="1" highlightClick="0" endSnd="0"/>
              </a:rPr>
              <a:t>Clove</a:t>
            </a:r>
            <a:endParaRPr sz="3000">
              <a:solidFill>
                <a:srgbClr val="242424"/>
              </a:solidFill>
              <a:latin typeface="Arial"/>
              <a:ea typeface="Arial"/>
              <a:cs typeface="Arial"/>
              <a:sym typeface="Arial"/>
            </a:endParaRPr>
          </a:p>
          <a:p>
            <a:pPr lvl="0" marL="0" indent="0">
              <a:spcBef>
                <a:spcPts val="0"/>
              </a:spcBef>
              <a:buSzTx/>
              <a:buNone/>
              <a:defRPr sz="1800">
                <a:solidFill>
                  <a:srgbClr val="000000"/>
                </a:solidFill>
              </a:defRPr>
            </a:pPr>
            <a:r>
              <a:rPr sz="3000">
                <a:solidFill>
                  <a:srgbClr val="242424"/>
                </a:solidFill>
                <a:latin typeface="Arial"/>
                <a:ea typeface="Arial"/>
                <a:cs typeface="Arial"/>
                <a:sym typeface="Arial"/>
              </a:rPr>
              <a:t>10 drops </a:t>
            </a:r>
            <a:r>
              <a:rPr sz="3000">
                <a:solidFill>
                  <a:srgbClr val="945D31"/>
                </a:solidFill>
                <a:latin typeface="Arial"/>
                <a:ea typeface="Arial"/>
                <a:cs typeface="Arial"/>
                <a:sym typeface="Arial"/>
                <a:hlinkClick r:id="rId2" invalidUrl="" action="" tgtFrame="" tooltip="" history="1" highlightClick="0" endSnd="0"/>
              </a:rPr>
              <a:t>Myrrh</a:t>
            </a:r>
            <a:endParaRPr sz="3000">
              <a:solidFill>
                <a:srgbClr val="242424"/>
              </a:solidFill>
              <a:latin typeface="Arial"/>
              <a:ea typeface="Arial"/>
              <a:cs typeface="Arial"/>
              <a:sym typeface="Arial"/>
            </a:endParaRPr>
          </a:p>
          <a:p>
            <a:pPr lvl="0" marL="0" indent="0">
              <a:spcBef>
                <a:spcPts val="0"/>
              </a:spcBef>
              <a:buSzTx/>
              <a:buNone/>
              <a:defRPr sz="1800">
                <a:solidFill>
                  <a:srgbClr val="000000"/>
                </a:solidFill>
              </a:defRPr>
            </a:pPr>
            <a:r>
              <a:rPr sz="3000">
                <a:solidFill>
                  <a:srgbClr val="242424"/>
                </a:solidFill>
                <a:latin typeface="Arial"/>
                <a:ea typeface="Arial"/>
                <a:cs typeface="Arial"/>
                <a:sym typeface="Arial"/>
              </a:rPr>
              <a:t>8 drops </a:t>
            </a:r>
            <a:r>
              <a:rPr sz="3000">
                <a:solidFill>
                  <a:srgbClr val="945D31"/>
                </a:solidFill>
                <a:latin typeface="Arial"/>
                <a:ea typeface="Arial"/>
                <a:cs typeface="Arial"/>
                <a:sym typeface="Arial"/>
                <a:hlinkClick r:id="rId2" invalidUrl="" action="" tgtFrame="" tooltip="" history="1" highlightClick="0" endSnd="0"/>
              </a:rPr>
              <a:t>Frankincense</a:t>
            </a:r>
            <a:endParaRPr sz="3000">
              <a:solidFill>
                <a:srgbClr val="242424"/>
              </a:solidFill>
              <a:latin typeface="Arial"/>
              <a:ea typeface="Arial"/>
              <a:cs typeface="Arial"/>
              <a:sym typeface="Arial"/>
            </a:endParaRPr>
          </a:p>
          <a:p>
            <a:pPr lvl="0" marL="0" indent="0">
              <a:spcBef>
                <a:spcPts val="0"/>
              </a:spcBef>
              <a:buSzTx/>
              <a:buNone/>
              <a:defRPr sz="1800">
                <a:solidFill>
                  <a:srgbClr val="000000"/>
                </a:solidFill>
              </a:defRPr>
            </a:pPr>
            <a:r>
              <a:rPr sz="3000">
                <a:solidFill>
                  <a:srgbClr val="242424"/>
                </a:solidFill>
                <a:latin typeface="Arial"/>
                <a:ea typeface="Arial"/>
                <a:cs typeface="Arial"/>
                <a:sym typeface="Arial"/>
              </a:rPr>
              <a:t>8 drops</a:t>
            </a:r>
            <a:r>
              <a:rPr sz="3000">
                <a:solidFill>
                  <a:srgbClr val="945D31"/>
                </a:solidFill>
                <a:latin typeface="Arial"/>
                <a:ea typeface="Arial"/>
                <a:cs typeface="Arial"/>
                <a:sym typeface="Arial"/>
                <a:hlinkClick r:id="rId2" invalidUrl="" action="" tgtFrame="" tooltip="" history="1" highlightClick="0" endSnd="0"/>
              </a:rPr>
              <a:t> Lemongrass</a:t>
            </a:r>
            <a:endParaRPr sz="3000">
              <a:solidFill>
                <a:srgbClr val="242424"/>
              </a:solidFill>
              <a:latin typeface="Arial"/>
              <a:ea typeface="Arial"/>
              <a:cs typeface="Arial"/>
              <a:sym typeface="Arial"/>
            </a:endParaRPr>
          </a:p>
          <a:p>
            <a:pPr lvl="0" marL="0" indent="0">
              <a:spcBef>
                <a:spcPts val="0"/>
              </a:spcBef>
              <a:buSzTx/>
              <a:buNone/>
              <a:defRPr sz="1800">
                <a:solidFill>
                  <a:srgbClr val="000000"/>
                </a:solidFill>
              </a:defRPr>
            </a:pPr>
            <a:endParaRPr sz="3000">
              <a:solidFill>
                <a:srgbClr val="242424"/>
              </a:solidFill>
              <a:latin typeface="Arial"/>
              <a:ea typeface="Arial"/>
              <a:cs typeface="Arial"/>
              <a:sym typeface="Arial"/>
            </a:endParaRPr>
          </a:p>
          <a:p>
            <a:pPr lvl="0" marL="0" indent="0">
              <a:spcBef>
                <a:spcPts val="0"/>
              </a:spcBef>
              <a:buSzTx/>
              <a:buNone/>
              <a:defRPr sz="1800">
                <a:solidFill>
                  <a:srgbClr val="000000"/>
                </a:solidFill>
              </a:defRPr>
            </a:pPr>
            <a:r>
              <a:rPr sz="3000">
                <a:solidFill>
                  <a:srgbClr val="242424"/>
                </a:solidFill>
                <a:latin typeface="Arial"/>
                <a:ea typeface="Arial"/>
                <a:cs typeface="Arial"/>
                <a:sym typeface="Arial"/>
              </a:rPr>
              <a:t>Place oils in </a:t>
            </a:r>
            <a:r>
              <a:rPr sz="3000">
                <a:solidFill>
                  <a:srgbClr val="945D31"/>
                </a:solidFill>
                <a:latin typeface="Arial"/>
                <a:ea typeface="Arial"/>
                <a:cs typeface="Arial"/>
                <a:sym typeface="Arial"/>
                <a:hlinkClick r:id="rId3" invalidUrl="" action="" tgtFrame="" tooltip="" history="1" highlightClick="0" endSnd="0"/>
              </a:rPr>
              <a:t>roll-on bottle</a:t>
            </a:r>
            <a:r>
              <a:rPr sz="3000">
                <a:solidFill>
                  <a:srgbClr val="242424"/>
                </a:solidFill>
                <a:latin typeface="Arial"/>
                <a:ea typeface="Arial"/>
                <a:cs typeface="Arial"/>
                <a:sym typeface="Arial"/>
              </a:rPr>
              <a:t> and fill remainder of bottle with fractionated coconut oil.</a:t>
            </a:r>
            <a:endParaRPr sz="3000">
              <a:solidFill>
                <a:srgbClr val="242424"/>
              </a:solidFill>
              <a:latin typeface="Arial"/>
              <a:ea typeface="Arial"/>
              <a:cs typeface="Arial"/>
              <a:sym typeface="Arial"/>
            </a:endParaRPr>
          </a:p>
          <a:p>
            <a:pPr lvl="0" marL="0" indent="0">
              <a:spcBef>
                <a:spcPts val="0"/>
              </a:spcBef>
              <a:buSzTx/>
              <a:buNone/>
              <a:defRPr sz="1800">
                <a:solidFill>
                  <a:srgbClr val="000000"/>
                </a:solidFill>
              </a:defRPr>
            </a:pPr>
            <a:endParaRPr sz="3000">
              <a:solidFill>
                <a:srgbClr val="242424"/>
              </a:solidFill>
              <a:latin typeface="Arial"/>
              <a:ea typeface="Arial"/>
              <a:cs typeface="Arial"/>
              <a:sym typeface="Arial"/>
            </a:endParaRPr>
          </a:p>
          <a:p>
            <a:pPr lvl="0" marL="0" indent="0">
              <a:spcBef>
                <a:spcPts val="0"/>
              </a:spcBef>
              <a:buSzTx/>
              <a:buNone/>
              <a:defRPr sz="1800">
                <a:solidFill>
                  <a:srgbClr val="000000"/>
                </a:solidFill>
              </a:defRPr>
            </a:pPr>
            <a:r>
              <a:rPr sz="3000">
                <a:solidFill>
                  <a:srgbClr val="242424"/>
                </a:solidFill>
                <a:latin typeface="Arial"/>
                <a:ea typeface="Arial"/>
                <a:cs typeface="Arial"/>
                <a:sym typeface="Arial"/>
              </a:rPr>
              <a:t>Apply topically to thyroid area and bottom of feet 3 times per day.</a:t>
            </a:r>
          </a:p>
        </p:txBody>
      </p:sp>
      <p:pic>
        <p:nvPicPr>
          <p:cNvPr id="112" name=""/>
          <p:cNvPicPr/>
          <p:nvPr/>
        </p:nvPicPr>
        <p:blipFill>
          <a:blip r:embed="rId4">
            <a:extLst/>
          </a:blip>
          <a:stretch>
            <a:fillRect/>
          </a:stretch>
        </p:blipFill>
        <p:spPr>
          <a:xfrm>
            <a:off x="8145909" y="2187145"/>
            <a:ext cx="3105144" cy="3388057"/>
          </a:xfrm>
          <a:prstGeom prst="rect">
            <a:avLst/>
          </a:prstGeom>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 name="Shape 114"/>
          <p:cNvSpPr/>
          <p:nvPr>
            <p:ph type="title"/>
          </p:nvPr>
        </p:nvSpPr>
        <p:spPr>
          <a:xfrm>
            <a:off x="1104900" y="1250930"/>
            <a:ext cx="10795000" cy="2362201"/>
          </a:xfrm>
          <a:prstGeom prst="rect">
            <a:avLst/>
          </a:prstGeom>
        </p:spPr>
        <p:txBody>
          <a:bodyPr/>
          <a:lstStyle>
            <a:lvl1pPr>
              <a:defRPr sz="6500"/>
            </a:lvl1pPr>
          </a:lstStyle>
          <a:p>
            <a:pPr lvl="0">
              <a:defRPr sz="1800">
                <a:solidFill>
                  <a:srgbClr val="000000"/>
                </a:solidFill>
              </a:defRPr>
            </a:pPr>
            <a:r>
              <a:rPr sz="6500">
                <a:solidFill>
                  <a:srgbClr val="714D3A"/>
                </a:solidFill>
              </a:rPr>
              <a:t>Estrogen and Progesterone</a:t>
            </a:r>
          </a:p>
        </p:txBody>
      </p:sp>
      <p:pic>
        <p:nvPicPr>
          <p:cNvPr id="115" name=""/>
          <p:cNvPicPr/>
          <p:nvPr/>
        </p:nvPicPr>
        <p:blipFill>
          <a:blip r:embed="rId2">
            <a:extLst/>
          </a:blip>
          <a:stretch>
            <a:fillRect/>
          </a:stretch>
        </p:blipFill>
        <p:spPr>
          <a:xfrm>
            <a:off x="1950275" y="3438958"/>
            <a:ext cx="8571480" cy="4611663"/>
          </a:xfrm>
          <a:prstGeom prst="rect">
            <a:avLst/>
          </a:prstGeom>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7" name=""/>
          <p:cNvPicPr/>
          <p:nvPr/>
        </p:nvPicPr>
        <p:blipFill>
          <a:blip r:embed="rId2">
            <a:extLst/>
          </a:blip>
          <a:stretch>
            <a:fillRect/>
          </a:stretch>
        </p:blipFill>
        <p:spPr>
          <a:xfrm>
            <a:off x="856733" y="1401839"/>
            <a:ext cx="11291334" cy="6949922"/>
          </a:xfrm>
          <a:prstGeom prst="rect">
            <a:avLst/>
          </a:prstGeom>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title"/>
          </p:nvPr>
        </p:nvSpPr>
        <p:spPr>
          <a:prstGeom prst="rect">
            <a:avLst/>
          </a:prstGeom>
        </p:spPr>
        <p:txBody>
          <a:bodyPr/>
          <a:lstStyle/>
          <a:p>
            <a:pPr lvl="0">
              <a:defRPr sz="1800">
                <a:solidFill>
                  <a:srgbClr val="000000"/>
                </a:solidFill>
              </a:defRPr>
            </a:pPr>
            <a:r>
              <a:rPr sz="6500">
                <a:solidFill>
                  <a:srgbClr val="714D3A"/>
                </a:solidFill>
              </a:rPr>
              <a:t>Estrogen and Progesterone</a:t>
            </a:r>
            <a:endParaRPr sz="6500">
              <a:solidFill>
                <a:srgbClr val="714D3A"/>
              </a:solidFill>
            </a:endParaRPr>
          </a:p>
          <a:p>
            <a:pPr lvl="0">
              <a:defRPr sz="1800">
                <a:solidFill>
                  <a:srgbClr val="000000"/>
                </a:solidFill>
              </a:defRPr>
            </a:pPr>
            <a:r>
              <a:rPr sz="6500">
                <a:solidFill>
                  <a:srgbClr val="714D3A"/>
                </a:solidFill>
              </a:rPr>
              <a:t>affect:</a:t>
            </a:r>
          </a:p>
        </p:txBody>
      </p:sp>
      <p:sp>
        <p:nvSpPr>
          <p:cNvPr id="120" name="Shape 120"/>
          <p:cNvSpPr/>
          <p:nvPr>
            <p:ph type="body" idx="1"/>
          </p:nvPr>
        </p:nvSpPr>
        <p:spPr>
          <a:prstGeom prst="rect">
            <a:avLst/>
          </a:prstGeom>
        </p:spPr>
        <p:txBody>
          <a:bodyPr/>
          <a:lstStyle/>
          <a:p>
            <a:pPr lvl="0" marL="323132" indent="-323132" defTabSz="402336">
              <a:spcBef>
                <a:spcPts val="2400"/>
              </a:spcBef>
              <a:buBlip>
                <a:blip r:embed="rId2"/>
              </a:buBlip>
              <a:defRPr sz="1800">
                <a:solidFill>
                  <a:srgbClr val="000000"/>
                </a:solidFill>
              </a:defRPr>
            </a:pPr>
            <a:r>
              <a:rPr sz="3343">
                <a:solidFill>
                  <a:srgbClr val="4F4A37"/>
                </a:solidFill>
              </a:rPr>
              <a:t>Energy Levels</a:t>
            </a:r>
            <a:endParaRPr sz="3343">
              <a:solidFill>
                <a:srgbClr val="4F4A37"/>
              </a:solidFill>
            </a:endParaRPr>
          </a:p>
          <a:p>
            <a:pPr lvl="0" marL="323132" indent="-323132" defTabSz="402336">
              <a:spcBef>
                <a:spcPts val="2400"/>
              </a:spcBef>
              <a:buBlip>
                <a:blip r:embed="rId2"/>
              </a:buBlip>
              <a:defRPr sz="1800">
                <a:solidFill>
                  <a:srgbClr val="000000"/>
                </a:solidFill>
              </a:defRPr>
            </a:pPr>
            <a:r>
              <a:rPr sz="3343">
                <a:solidFill>
                  <a:srgbClr val="4F4A37"/>
                </a:solidFill>
              </a:rPr>
              <a:t>Sleep Cycle</a:t>
            </a:r>
            <a:endParaRPr sz="3343">
              <a:solidFill>
                <a:srgbClr val="4F4A37"/>
              </a:solidFill>
            </a:endParaRPr>
          </a:p>
          <a:p>
            <a:pPr lvl="0" marL="323132" indent="-323132" defTabSz="402336">
              <a:spcBef>
                <a:spcPts val="2400"/>
              </a:spcBef>
              <a:buBlip>
                <a:blip r:embed="rId2"/>
              </a:buBlip>
              <a:defRPr sz="1800">
                <a:solidFill>
                  <a:srgbClr val="000000"/>
                </a:solidFill>
              </a:defRPr>
            </a:pPr>
            <a:r>
              <a:rPr sz="3343">
                <a:solidFill>
                  <a:srgbClr val="4F4A37"/>
                </a:solidFill>
              </a:rPr>
              <a:t>Brain Function</a:t>
            </a:r>
            <a:endParaRPr sz="3343">
              <a:solidFill>
                <a:srgbClr val="4F4A37"/>
              </a:solidFill>
            </a:endParaRPr>
          </a:p>
          <a:p>
            <a:pPr lvl="0" marL="323132" indent="-323132" defTabSz="402336">
              <a:spcBef>
                <a:spcPts val="2400"/>
              </a:spcBef>
              <a:buBlip>
                <a:blip r:embed="rId2"/>
              </a:buBlip>
              <a:defRPr sz="1800">
                <a:solidFill>
                  <a:srgbClr val="000000"/>
                </a:solidFill>
              </a:defRPr>
            </a:pPr>
            <a:r>
              <a:rPr sz="3343">
                <a:solidFill>
                  <a:srgbClr val="4F4A37"/>
                </a:solidFill>
              </a:rPr>
              <a:t>Bone Health</a:t>
            </a:r>
            <a:endParaRPr sz="3343">
              <a:solidFill>
                <a:srgbClr val="4F4A37"/>
              </a:solidFill>
            </a:endParaRPr>
          </a:p>
          <a:p>
            <a:pPr lvl="0" marL="323132" indent="-323132" defTabSz="402336">
              <a:spcBef>
                <a:spcPts val="2400"/>
              </a:spcBef>
              <a:buBlip>
                <a:blip r:embed="rId2"/>
              </a:buBlip>
              <a:defRPr sz="1800">
                <a:solidFill>
                  <a:srgbClr val="000000"/>
                </a:solidFill>
              </a:defRPr>
            </a:pPr>
            <a:r>
              <a:rPr sz="3343">
                <a:solidFill>
                  <a:srgbClr val="4F4A37"/>
                </a:solidFill>
              </a:rPr>
              <a:t>Heart Health</a:t>
            </a:r>
            <a:endParaRPr sz="3343">
              <a:solidFill>
                <a:srgbClr val="4F4A37"/>
              </a:solidFill>
            </a:endParaRPr>
          </a:p>
          <a:p>
            <a:pPr lvl="0" marL="323132" indent="-323132" defTabSz="402336">
              <a:spcBef>
                <a:spcPts val="2400"/>
              </a:spcBef>
              <a:buBlip>
                <a:blip r:embed="rId2"/>
              </a:buBlip>
              <a:defRPr sz="1800">
                <a:solidFill>
                  <a:srgbClr val="000000"/>
                </a:solidFill>
              </a:defRPr>
            </a:pPr>
            <a:r>
              <a:rPr sz="3343">
                <a:solidFill>
                  <a:srgbClr val="4F4A37"/>
                </a:solidFill>
              </a:rPr>
              <a:t>Weight Management</a:t>
            </a:r>
            <a:endParaRPr sz="3343">
              <a:solidFill>
                <a:srgbClr val="4F4A37"/>
              </a:solidFill>
            </a:endParaRPr>
          </a:p>
          <a:p>
            <a:pPr lvl="0" marL="323132" indent="-323132" defTabSz="402336">
              <a:spcBef>
                <a:spcPts val="2400"/>
              </a:spcBef>
              <a:buBlip>
                <a:blip r:embed="rId2"/>
              </a:buBlip>
              <a:defRPr sz="1800">
                <a:solidFill>
                  <a:srgbClr val="000000"/>
                </a:solidFill>
              </a:defRPr>
            </a:pPr>
            <a:r>
              <a:rPr sz="3343">
                <a:solidFill>
                  <a:srgbClr val="4F4A37"/>
                </a:solidFill>
              </a:rPr>
              <a:t>and much more!  </a:t>
            </a:r>
          </a:p>
        </p:txBody>
      </p:sp>
      <p:pic>
        <p:nvPicPr>
          <p:cNvPr id="121" name=""/>
          <p:cNvPicPr/>
          <p:nvPr/>
        </p:nvPicPr>
        <p:blipFill>
          <a:blip r:embed="rId3">
            <a:extLst/>
          </a:blip>
          <a:stretch>
            <a:fillRect/>
          </a:stretch>
        </p:blipFill>
        <p:spPr>
          <a:xfrm>
            <a:off x="5454650" y="3135961"/>
            <a:ext cx="5247343" cy="3755013"/>
          </a:xfrm>
          <a:prstGeom prst="rect">
            <a:avLst/>
          </a:prstGeom>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3" name=""/>
          <p:cNvPicPr/>
          <p:nvPr/>
        </p:nvPicPr>
        <p:blipFill>
          <a:blip r:embed="rId2">
            <a:extLst/>
          </a:blip>
          <a:stretch>
            <a:fillRect/>
          </a:stretch>
        </p:blipFill>
        <p:spPr>
          <a:xfrm>
            <a:off x="1553077" y="2631721"/>
            <a:ext cx="10261008" cy="4127795"/>
          </a:xfrm>
          <a:prstGeom prst="rect">
            <a:avLst/>
          </a:prstGeom>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ph type="title"/>
          </p:nvPr>
        </p:nvSpPr>
        <p:spPr>
          <a:prstGeom prst="rect">
            <a:avLst/>
          </a:prstGeom>
        </p:spPr>
        <p:txBody>
          <a:bodyPr/>
          <a:lstStyle>
            <a:lvl1pPr defTabSz="554990">
              <a:defRPr sz="7219"/>
            </a:lvl1pPr>
          </a:lstStyle>
          <a:p>
            <a:pPr lvl="0">
              <a:defRPr sz="1800">
                <a:solidFill>
                  <a:srgbClr val="000000"/>
                </a:solidFill>
              </a:defRPr>
            </a:pPr>
            <a:r>
              <a:rPr sz="7219">
                <a:solidFill>
                  <a:srgbClr val="714D3A"/>
                </a:solidFill>
              </a:rPr>
              <a:t>What are Xenoestrogens?</a:t>
            </a:r>
          </a:p>
        </p:txBody>
      </p:sp>
      <p:sp>
        <p:nvSpPr>
          <p:cNvPr id="126" name="Shape 126"/>
          <p:cNvSpPr/>
          <p:nvPr>
            <p:ph type="body" idx="1"/>
          </p:nvPr>
        </p:nvSpPr>
        <p:spPr>
          <a:prstGeom prst="rect">
            <a:avLst/>
          </a:prstGeom>
        </p:spPr>
        <p:txBody>
          <a:bodyPr/>
          <a:lstStyle/>
          <a:p>
            <a:pPr lvl="0" marL="290084" indent="-290084" defTabSz="361188">
              <a:spcBef>
                <a:spcPts val="2200"/>
              </a:spcBef>
              <a:buBlip>
                <a:blip r:embed="rId2"/>
              </a:buBlip>
              <a:defRPr sz="1800">
                <a:solidFill>
                  <a:srgbClr val="000000"/>
                </a:solidFill>
              </a:defRPr>
            </a:pPr>
            <a:r>
              <a:rPr sz="3002">
                <a:solidFill>
                  <a:srgbClr val="4F4A37"/>
                </a:solidFill>
              </a:rPr>
              <a:t>Man-made, potent endocrine disruptors that act like estrogen in our bodies</a:t>
            </a:r>
            <a:endParaRPr sz="3002">
              <a:solidFill>
                <a:srgbClr val="4F4A37"/>
              </a:solidFill>
            </a:endParaRPr>
          </a:p>
          <a:p>
            <a:pPr lvl="0" marL="290084" indent="-290084" defTabSz="361188">
              <a:spcBef>
                <a:spcPts val="2200"/>
              </a:spcBef>
              <a:buBlip>
                <a:blip r:embed="rId2"/>
              </a:buBlip>
              <a:defRPr sz="1800">
                <a:solidFill>
                  <a:srgbClr val="000000"/>
                </a:solidFill>
              </a:defRPr>
            </a:pPr>
            <a:r>
              <a:rPr sz="3002">
                <a:solidFill>
                  <a:srgbClr val="4F4A37"/>
                </a:solidFill>
              </a:rPr>
              <a:t>Found in makeup, lotions, plastic containers and water bottles, processed foods, contraceptives, cleaners, and more!  </a:t>
            </a:r>
            <a:endParaRPr sz="3002">
              <a:solidFill>
                <a:srgbClr val="4F4A37"/>
              </a:solidFill>
            </a:endParaRPr>
          </a:p>
          <a:p>
            <a:pPr lvl="0" marL="290084" indent="-290084" defTabSz="361188">
              <a:spcBef>
                <a:spcPts val="2200"/>
              </a:spcBef>
              <a:buBlip>
                <a:blip r:embed="rId2"/>
              </a:buBlip>
              <a:defRPr sz="1800">
                <a:solidFill>
                  <a:srgbClr val="000000"/>
                </a:solidFill>
              </a:defRPr>
            </a:pPr>
            <a:r>
              <a:rPr sz="3002">
                <a:solidFill>
                  <a:srgbClr val="4F4A37"/>
                </a:solidFill>
              </a:rPr>
              <a:t>100-1000x more potent than our own natural estrogen</a:t>
            </a:r>
          </a:p>
        </p:txBody>
      </p:sp>
      <p:pic>
        <p:nvPicPr>
          <p:cNvPr id="127" name=""/>
          <p:cNvPicPr/>
          <p:nvPr/>
        </p:nvPicPr>
        <p:blipFill>
          <a:blip r:embed="rId3">
            <a:extLst/>
          </a:blip>
          <a:stretch>
            <a:fillRect/>
          </a:stretch>
        </p:blipFill>
        <p:spPr>
          <a:xfrm>
            <a:off x="6819900" y="2717800"/>
            <a:ext cx="5003800" cy="4914900"/>
          </a:xfrm>
          <a:prstGeom prst="rect">
            <a:avLst/>
          </a:prstGeom>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 name=""/>
          <p:cNvPicPr/>
          <p:nvPr/>
        </p:nvPicPr>
        <p:blipFill>
          <a:blip r:embed="rId2">
            <a:extLst/>
          </a:blip>
          <a:stretch>
            <a:fillRect/>
          </a:stretch>
        </p:blipFill>
        <p:spPr>
          <a:xfrm>
            <a:off x="1517095" y="1427391"/>
            <a:ext cx="9970610" cy="6898818"/>
          </a:xfrm>
          <a:prstGeom prst="rect">
            <a:avLst/>
          </a:prstGeom>
        </p:spPr>
      </p:pic>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p:nvPr>
        </p:nvSpPr>
        <p:spPr>
          <a:xfrm>
            <a:off x="1104900" y="386688"/>
            <a:ext cx="10795000" cy="2362201"/>
          </a:xfrm>
          <a:prstGeom prst="rect">
            <a:avLst/>
          </a:prstGeom>
        </p:spPr>
        <p:txBody>
          <a:bodyPr/>
          <a:lstStyle>
            <a:lvl1pPr>
              <a:defRPr sz="6800"/>
            </a:lvl1pPr>
          </a:lstStyle>
          <a:p>
            <a:pPr lvl="0">
              <a:defRPr sz="1800">
                <a:solidFill>
                  <a:srgbClr val="000000"/>
                </a:solidFill>
              </a:defRPr>
            </a:pPr>
            <a:r>
              <a:rPr sz="6800">
                <a:solidFill>
                  <a:srgbClr val="714D3A"/>
                </a:solidFill>
              </a:rPr>
              <a:t>What are Phytoestrogens?</a:t>
            </a:r>
          </a:p>
        </p:txBody>
      </p:sp>
      <p:sp>
        <p:nvSpPr>
          <p:cNvPr id="130" name="Shape 130"/>
          <p:cNvSpPr/>
          <p:nvPr>
            <p:ph type="body" idx="1"/>
          </p:nvPr>
        </p:nvSpPr>
        <p:spPr>
          <a:xfrm>
            <a:off x="1148089" y="2741163"/>
            <a:ext cx="5457606" cy="5798097"/>
          </a:xfrm>
          <a:prstGeom prst="rect">
            <a:avLst/>
          </a:prstGeom>
        </p:spPr>
        <p:txBody>
          <a:bodyPr/>
          <a:lstStyle/>
          <a:p>
            <a:pPr lvl="0" marL="190845" indent="-190845" defTabSz="361188">
              <a:spcBef>
                <a:spcPts val="0"/>
              </a:spcBef>
              <a:buBlip>
                <a:blip r:embed="rId2"/>
              </a:buBlip>
              <a:defRPr sz="1800">
                <a:solidFill>
                  <a:srgbClr val="000000"/>
                </a:solidFill>
              </a:defRPr>
            </a:pPr>
            <a:r>
              <a:rPr sz="3160">
                <a:solidFill>
                  <a:srgbClr val="232323"/>
                </a:solidFill>
              </a:rPr>
              <a:t>Supportive of normal hormonal functions in women.  </a:t>
            </a:r>
            <a:endParaRPr sz="3160">
              <a:solidFill>
                <a:srgbClr val="232323"/>
              </a:solidFill>
            </a:endParaRPr>
          </a:p>
          <a:p>
            <a:pPr lvl="0" marL="190845" indent="-190845" defTabSz="361188">
              <a:spcBef>
                <a:spcPts val="0"/>
              </a:spcBef>
              <a:buBlip>
                <a:blip r:embed="rId2"/>
              </a:buBlip>
              <a:defRPr sz="1800">
                <a:solidFill>
                  <a:srgbClr val="000000"/>
                </a:solidFill>
              </a:defRPr>
            </a:pPr>
            <a:r>
              <a:rPr sz="3160">
                <a:solidFill>
                  <a:srgbClr val="232323"/>
                </a:solidFill>
              </a:rPr>
              <a:t>Contain NO actual estrogen</a:t>
            </a:r>
            <a:endParaRPr sz="3160">
              <a:solidFill>
                <a:srgbClr val="232323"/>
              </a:solidFill>
            </a:endParaRPr>
          </a:p>
          <a:p>
            <a:pPr lvl="0" marL="190845" indent="-190845" defTabSz="361188">
              <a:spcBef>
                <a:spcPts val="0"/>
              </a:spcBef>
              <a:buBlip>
                <a:blip r:embed="rId2"/>
              </a:buBlip>
              <a:defRPr sz="1800">
                <a:solidFill>
                  <a:srgbClr val="000000"/>
                </a:solidFill>
              </a:defRPr>
            </a:pPr>
            <a:r>
              <a:rPr sz="3160">
                <a:solidFill>
                  <a:srgbClr val="232323"/>
                </a:solidFill>
              </a:rPr>
              <a:t>Protect tissues from the effects of xenoestrogens and other hormonal pollutants.</a:t>
            </a:r>
            <a:endParaRPr sz="3160">
              <a:solidFill>
                <a:srgbClr val="232323"/>
              </a:solidFill>
            </a:endParaRPr>
          </a:p>
          <a:p>
            <a:pPr lvl="0" marL="190845" indent="-190845" defTabSz="361188">
              <a:spcBef>
                <a:spcPts val="0"/>
              </a:spcBef>
              <a:buBlip>
                <a:blip r:embed="rId2"/>
              </a:buBlip>
              <a:defRPr sz="1800">
                <a:solidFill>
                  <a:srgbClr val="000000"/>
                </a:solidFill>
              </a:defRPr>
            </a:pPr>
            <a:r>
              <a:rPr sz="3160">
                <a:solidFill>
                  <a:srgbClr val="232323"/>
                </a:solidFill>
              </a:rPr>
              <a:t>Set up precursors so that the body can produce what is needed in the proper order</a:t>
            </a:r>
          </a:p>
        </p:txBody>
      </p:sp>
      <p:pic>
        <p:nvPicPr>
          <p:cNvPr id="131" name=""/>
          <p:cNvPicPr/>
          <p:nvPr/>
        </p:nvPicPr>
        <p:blipFill>
          <a:blip r:embed="rId3">
            <a:extLst/>
          </a:blip>
          <a:stretch>
            <a:fillRect/>
          </a:stretch>
        </p:blipFill>
        <p:spPr>
          <a:xfrm>
            <a:off x="7245625" y="3197343"/>
            <a:ext cx="4630232" cy="3358914"/>
          </a:xfrm>
          <a:prstGeom prst="rect">
            <a:avLst/>
          </a:prstGeom>
        </p:spPr>
      </p:pic>
      <p:sp>
        <p:nvSpPr>
          <p:cNvPr id="132" name="Shape 132"/>
          <p:cNvSpPr/>
          <p:nvPr/>
        </p:nvSpPr>
        <p:spPr>
          <a:xfrm>
            <a:off x="7113695" y="7017637"/>
            <a:ext cx="4555085" cy="12331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i="1" sz="3600">
                <a:solidFill>
                  <a:srgbClr val="4F4A37"/>
                </a:solidFill>
              </a:rPr>
              <a:t>Many essential oils</a:t>
            </a:r>
            <a:endParaRPr i="1" sz="3600">
              <a:solidFill>
                <a:srgbClr val="4F4A37"/>
              </a:solidFill>
            </a:endParaRPr>
          </a:p>
          <a:p>
            <a:pPr lvl="0">
              <a:defRPr sz="1800">
                <a:solidFill>
                  <a:srgbClr val="000000"/>
                </a:solidFill>
              </a:defRPr>
            </a:pPr>
            <a:r>
              <a:rPr i="1" sz="3600">
                <a:solidFill>
                  <a:srgbClr val="4F4A37"/>
                </a:solidFill>
              </a:rPr>
              <a:t>contain phytoestrogens!</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title"/>
          </p:nvPr>
        </p:nvSpPr>
        <p:spPr>
          <a:prstGeom prst="rect">
            <a:avLst/>
          </a:prstGeom>
        </p:spPr>
        <p:txBody>
          <a:bodyPr/>
          <a:lstStyle/>
          <a:p>
            <a:pPr lvl="0">
              <a:defRPr sz="1800">
                <a:solidFill>
                  <a:srgbClr val="000000"/>
                </a:solidFill>
              </a:defRPr>
            </a:pPr>
            <a:r>
              <a:rPr sz="7600">
                <a:solidFill>
                  <a:srgbClr val="714D3A"/>
                </a:solidFill>
              </a:rPr>
              <a:t>PMS/Monthly cycle</a:t>
            </a:r>
          </a:p>
        </p:txBody>
      </p:sp>
      <p:sp>
        <p:nvSpPr>
          <p:cNvPr id="135" name="Shape 135"/>
          <p:cNvSpPr/>
          <p:nvPr>
            <p:ph type="body" idx="1"/>
          </p:nvPr>
        </p:nvSpPr>
        <p:spPr>
          <a:xfrm>
            <a:off x="1028700" y="2590800"/>
            <a:ext cx="5397500" cy="5715000"/>
          </a:xfrm>
          <a:prstGeom prst="rect">
            <a:avLst/>
          </a:prstGeom>
        </p:spPr>
        <p:txBody>
          <a:bodyPr/>
          <a:lstStyle/>
          <a:p>
            <a:pPr lvl="0" marL="330476" indent="-330476" defTabSz="411479">
              <a:spcBef>
                <a:spcPts val="2500"/>
              </a:spcBef>
              <a:buBlip>
                <a:blip r:embed="rId2"/>
              </a:buBlip>
              <a:defRPr sz="1800">
                <a:solidFill>
                  <a:srgbClr val="000000"/>
                </a:solidFill>
              </a:defRPr>
            </a:pPr>
            <a:r>
              <a:rPr sz="3420">
                <a:solidFill>
                  <a:srgbClr val="4F4A37"/>
                </a:solidFill>
              </a:rPr>
              <a:t>PMS is caused by hormone imbalance</a:t>
            </a:r>
            <a:endParaRPr sz="3420">
              <a:solidFill>
                <a:srgbClr val="4F4A37"/>
              </a:solidFill>
            </a:endParaRPr>
          </a:p>
          <a:p>
            <a:pPr lvl="0" marL="330476" indent="-330476" defTabSz="411479">
              <a:spcBef>
                <a:spcPts val="2500"/>
              </a:spcBef>
              <a:buBlip>
                <a:blip r:embed="rId2"/>
              </a:buBlip>
              <a:defRPr sz="1800">
                <a:solidFill>
                  <a:srgbClr val="000000"/>
                </a:solidFill>
              </a:defRPr>
            </a:pPr>
            <a:r>
              <a:rPr sz="3420">
                <a:solidFill>
                  <a:srgbClr val="4F4A37"/>
                </a:solidFill>
              </a:rPr>
              <a:t>Generally too much estrogen (estrogen dominance)  </a:t>
            </a:r>
            <a:endParaRPr sz="3420">
              <a:solidFill>
                <a:srgbClr val="4F4A37"/>
              </a:solidFill>
            </a:endParaRPr>
          </a:p>
          <a:p>
            <a:pPr lvl="0" marL="330476" indent="-330476" defTabSz="411479">
              <a:spcBef>
                <a:spcPts val="2500"/>
              </a:spcBef>
              <a:buBlip>
                <a:blip r:embed="rId2"/>
              </a:buBlip>
              <a:defRPr sz="1800">
                <a:solidFill>
                  <a:srgbClr val="000000"/>
                </a:solidFill>
              </a:defRPr>
            </a:pPr>
            <a:r>
              <a:rPr sz="3420">
                <a:solidFill>
                  <a:srgbClr val="4F4A37"/>
                </a:solidFill>
              </a:rPr>
              <a:t>Sugar, poor diet, caffeine, alcohol, stress, and lack of exercise all contribute to worsening symptoms.</a:t>
            </a:r>
          </a:p>
        </p:txBody>
      </p:sp>
      <p:pic>
        <p:nvPicPr>
          <p:cNvPr id="136" name=""/>
          <p:cNvPicPr/>
          <p:nvPr/>
        </p:nvPicPr>
        <p:blipFill>
          <a:blip r:embed="rId3">
            <a:extLst/>
          </a:blip>
          <a:stretch>
            <a:fillRect/>
          </a:stretch>
        </p:blipFill>
        <p:spPr>
          <a:xfrm>
            <a:off x="6930897" y="3155902"/>
            <a:ext cx="5064495" cy="4036801"/>
          </a:xfrm>
          <a:prstGeom prst="rect">
            <a:avLst/>
          </a:prstGeom>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title"/>
          </p:nvPr>
        </p:nvSpPr>
        <p:spPr>
          <a:xfrm>
            <a:off x="891706" y="160341"/>
            <a:ext cx="10795001" cy="2362201"/>
          </a:xfrm>
          <a:prstGeom prst="rect">
            <a:avLst/>
          </a:prstGeom>
        </p:spPr>
        <p:txBody>
          <a:bodyPr/>
          <a:lstStyle/>
          <a:p>
            <a:pPr lvl="0">
              <a:defRPr sz="1800">
                <a:solidFill>
                  <a:srgbClr val="000000"/>
                </a:solidFill>
              </a:defRPr>
            </a:pPr>
            <a:r>
              <a:rPr sz="7600">
                <a:solidFill>
                  <a:srgbClr val="714D3A"/>
                </a:solidFill>
              </a:rPr>
              <a:t>Clary Calm</a:t>
            </a:r>
          </a:p>
        </p:txBody>
      </p:sp>
      <p:sp>
        <p:nvSpPr>
          <p:cNvPr id="139" name="Shape 139"/>
          <p:cNvSpPr/>
          <p:nvPr>
            <p:ph type="body" idx="1"/>
          </p:nvPr>
        </p:nvSpPr>
        <p:spPr>
          <a:xfrm>
            <a:off x="1323337" y="2294426"/>
            <a:ext cx="10774420" cy="5715001"/>
          </a:xfrm>
          <a:prstGeom prst="rect">
            <a:avLst/>
          </a:prstGeom>
        </p:spPr>
        <p:txBody>
          <a:bodyPr/>
          <a:lstStyle/>
          <a:p>
            <a:pPr lvl="0" marL="0" indent="0" algn="ctr" defTabSz="448055">
              <a:spcBef>
                <a:spcPts val="0"/>
              </a:spcBef>
              <a:buSzTx/>
              <a:buNone/>
              <a:defRPr sz="1800">
                <a:solidFill>
                  <a:srgbClr val="000000"/>
                </a:solidFill>
              </a:defRPr>
            </a:pPr>
            <a:r>
              <a:rPr b="1" sz="1960">
                <a:solidFill>
                  <a:srgbClr val="232323"/>
                </a:solidFill>
              </a:rPr>
              <a:t>A blend of the following oils, which contain phytoestrogens, </a:t>
            </a:r>
            <a:endParaRPr b="1" sz="1960">
              <a:solidFill>
                <a:srgbClr val="232323"/>
              </a:solidFill>
            </a:endParaRPr>
          </a:p>
          <a:p>
            <a:pPr lvl="0" marL="0" indent="0" algn="ctr" defTabSz="448055">
              <a:spcBef>
                <a:spcPts val="0"/>
              </a:spcBef>
              <a:buSzTx/>
              <a:buNone/>
              <a:defRPr sz="1800">
                <a:solidFill>
                  <a:srgbClr val="000000"/>
                </a:solidFill>
              </a:defRPr>
            </a:pPr>
            <a:r>
              <a:rPr b="1" sz="1960">
                <a:solidFill>
                  <a:srgbClr val="232323"/>
                </a:solidFill>
              </a:rPr>
              <a:t>and support normal endocrine health in the body. </a:t>
            </a:r>
            <a:endParaRPr b="1" sz="1960">
              <a:solidFill>
                <a:srgbClr val="232323"/>
              </a:solidFill>
            </a:endParaRPr>
          </a:p>
          <a:p>
            <a:pPr lvl="0" marL="0" indent="0" defTabSz="448055">
              <a:spcBef>
                <a:spcPts val="0"/>
              </a:spcBef>
              <a:buSzTx/>
              <a:buNone/>
              <a:defRPr sz="1800">
                <a:solidFill>
                  <a:srgbClr val="000000"/>
                </a:solidFill>
              </a:defRPr>
            </a:pPr>
            <a:endParaRPr sz="1960">
              <a:solidFill>
                <a:srgbClr val="232323"/>
              </a:solidFill>
            </a:endParaRPr>
          </a:p>
          <a:p>
            <a:pPr lvl="0" marL="448055" indent="-448055" defTabSz="448055">
              <a:spcBef>
                <a:spcPts val="300"/>
              </a:spcBef>
              <a:buSzTx/>
              <a:buNone/>
              <a:tabLst>
                <a:tab pos="127000" algn="l"/>
                <a:tab pos="444500" algn="l"/>
              </a:tabLst>
              <a:defRPr sz="1800">
                <a:solidFill>
                  <a:srgbClr val="000000"/>
                </a:solidFill>
              </a:defRPr>
            </a:pPr>
            <a:r>
              <a:rPr sz="1960">
                <a:solidFill>
                  <a:srgbClr val="232323"/>
                </a:solidFill>
              </a:rPr>
              <a:t>	•	Clary Sage - releases muscle tension, helps to elevate mood, hormone balancing.</a:t>
            </a:r>
            <a:endParaRPr sz="1960">
              <a:solidFill>
                <a:srgbClr val="232323"/>
              </a:solidFill>
            </a:endParaRPr>
          </a:p>
          <a:p>
            <a:pPr lvl="0" marL="448055" indent="-448055" defTabSz="448055">
              <a:spcBef>
                <a:spcPts val="300"/>
              </a:spcBef>
              <a:buSzTx/>
              <a:buNone/>
              <a:tabLst>
                <a:tab pos="127000" algn="l"/>
                <a:tab pos="444500" algn="l"/>
              </a:tabLst>
              <a:defRPr sz="1800">
                <a:solidFill>
                  <a:srgbClr val="000000"/>
                </a:solidFill>
              </a:defRPr>
            </a:pPr>
            <a:r>
              <a:rPr sz="1960">
                <a:solidFill>
                  <a:srgbClr val="232323"/>
                </a:solidFill>
              </a:rPr>
              <a:t>	•	Lavender - calming and soothing, stress reducing.</a:t>
            </a:r>
            <a:endParaRPr sz="1960">
              <a:solidFill>
                <a:srgbClr val="232323"/>
              </a:solidFill>
            </a:endParaRPr>
          </a:p>
          <a:p>
            <a:pPr lvl="0" marL="448055" indent="-448055" defTabSz="448055">
              <a:spcBef>
                <a:spcPts val="300"/>
              </a:spcBef>
              <a:buSzTx/>
              <a:buNone/>
              <a:tabLst>
                <a:tab pos="127000" algn="l"/>
                <a:tab pos="444500" algn="l"/>
              </a:tabLst>
              <a:defRPr sz="1800">
                <a:solidFill>
                  <a:srgbClr val="000000"/>
                </a:solidFill>
              </a:defRPr>
            </a:pPr>
            <a:r>
              <a:rPr sz="1960">
                <a:solidFill>
                  <a:srgbClr val="232323"/>
                </a:solidFill>
              </a:rPr>
              <a:t>	•	Bergamot - eases muscle tension.</a:t>
            </a:r>
            <a:endParaRPr sz="1960">
              <a:solidFill>
                <a:srgbClr val="232323"/>
              </a:solidFill>
            </a:endParaRPr>
          </a:p>
          <a:p>
            <a:pPr lvl="0" marL="448055" indent="-448055" defTabSz="448055">
              <a:spcBef>
                <a:spcPts val="300"/>
              </a:spcBef>
              <a:buSzTx/>
              <a:buNone/>
              <a:tabLst>
                <a:tab pos="127000" algn="l"/>
                <a:tab pos="444500" algn="l"/>
              </a:tabLst>
              <a:defRPr sz="1800">
                <a:solidFill>
                  <a:srgbClr val="000000"/>
                </a:solidFill>
              </a:defRPr>
            </a:pPr>
            <a:r>
              <a:rPr sz="1960">
                <a:solidFill>
                  <a:srgbClr val="232323"/>
                </a:solidFill>
              </a:rPr>
              <a:t>	•	Roman Chamomile</a:t>
            </a:r>
            <a:endParaRPr sz="1960">
              <a:solidFill>
                <a:srgbClr val="232323"/>
              </a:solidFill>
            </a:endParaRPr>
          </a:p>
          <a:p>
            <a:pPr lvl="0" marL="448055" indent="-448055" defTabSz="448055">
              <a:spcBef>
                <a:spcPts val="300"/>
              </a:spcBef>
              <a:buSzTx/>
              <a:buNone/>
              <a:tabLst>
                <a:tab pos="127000" algn="l"/>
                <a:tab pos="444500" algn="l"/>
              </a:tabLst>
              <a:defRPr sz="1800">
                <a:solidFill>
                  <a:srgbClr val="000000"/>
                </a:solidFill>
              </a:defRPr>
            </a:pPr>
            <a:r>
              <a:rPr sz="1960">
                <a:solidFill>
                  <a:srgbClr val="232323"/>
                </a:solidFill>
              </a:rPr>
              <a:t>	•	Cedarwood</a:t>
            </a:r>
            <a:endParaRPr sz="1960">
              <a:solidFill>
                <a:srgbClr val="232323"/>
              </a:solidFill>
            </a:endParaRPr>
          </a:p>
          <a:p>
            <a:pPr lvl="0" marL="448055" indent="-448055" defTabSz="448055">
              <a:spcBef>
                <a:spcPts val="300"/>
              </a:spcBef>
              <a:buSzTx/>
              <a:buNone/>
              <a:tabLst>
                <a:tab pos="127000" algn="l"/>
                <a:tab pos="444500" algn="l"/>
              </a:tabLst>
              <a:defRPr sz="1800">
                <a:solidFill>
                  <a:srgbClr val="000000"/>
                </a:solidFill>
              </a:defRPr>
            </a:pPr>
            <a:r>
              <a:rPr sz="1960">
                <a:solidFill>
                  <a:srgbClr val="232323"/>
                </a:solidFill>
              </a:rPr>
              <a:t>	•	Ylang Ylang</a:t>
            </a:r>
            <a:endParaRPr sz="1960">
              <a:solidFill>
                <a:srgbClr val="232323"/>
              </a:solidFill>
            </a:endParaRPr>
          </a:p>
          <a:p>
            <a:pPr lvl="0" marL="448055" indent="-448055" defTabSz="448055">
              <a:spcBef>
                <a:spcPts val="300"/>
              </a:spcBef>
              <a:buSzTx/>
              <a:buNone/>
              <a:tabLst>
                <a:tab pos="127000" algn="l"/>
                <a:tab pos="444500" algn="l"/>
              </a:tabLst>
              <a:defRPr sz="1800">
                <a:solidFill>
                  <a:srgbClr val="000000"/>
                </a:solidFill>
              </a:defRPr>
            </a:pPr>
            <a:r>
              <a:rPr sz="1960">
                <a:solidFill>
                  <a:srgbClr val="232323"/>
                </a:solidFill>
              </a:rPr>
              <a:t>	•	Geranium - hormone balancing</a:t>
            </a:r>
            <a:endParaRPr sz="1960">
              <a:solidFill>
                <a:srgbClr val="232323"/>
              </a:solidFill>
            </a:endParaRPr>
          </a:p>
          <a:p>
            <a:pPr lvl="0" marL="448055" indent="-448055" defTabSz="448055">
              <a:spcBef>
                <a:spcPts val="300"/>
              </a:spcBef>
              <a:buSzTx/>
              <a:buNone/>
              <a:tabLst>
                <a:tab pos="127000" algn="l"/>
                <a:tab pos="444500" algn="l"/>
              </a:tabLst>
              <a:defRPr sz="1800">
                <a:solidFill>
                  <a:srgbClr val="000000"/>
                </a:solidFill>
              </a:defRPr>
            </a:pPr>
            <a:r>
              <a:rPr sz="1960">
                <a:solidFill>
                  <a:srgbClr val="232323"/>
                </a:solidFill>
              </a:rPr>
              <a:t>	•	Fennel - support normal endocrine health</a:t>
            </a:r>
            <a:endParaRPr sz="1960">
              <a:solidFill>
                <a:srgbClr val="232323"/>
              </a:solidFill>
            </a:endParaRPr>
          </a:p>
          <a:p>
            <a:pPr lvl="0" marL="448055" indent="-448055" defTabSz="448055">
              <a:spcBef>
                <a:spcPts val="300"/>
              </a:spcBef>
              <a:buSzTx/>
              <a:buNone/>
              <a:tabLst>
                <a:tab pos="127000" algn="l"/>
                <a:tab pos="444500" algn="l"/>
              </a:tabLst>
              <a:defRPr sz="1800">
                <a:solidFill>
                  <a:srgbClr val="000000"/>
                </a:solidFill>
              </a:defRPr>
            </a:pPr>
            <a:r>
              <a:rPr sz="1960">
                <a:solidFill>
                  <a:srgbClr val="232323"/>
                </a:solidFill>
              </a:rPr>
              <a:t>	•	Carrot Seed</a:t>
            </a:r>
            <a:endParaRPr sz="1960">
              <a:solidFill>
                <a:srgbClr val="232323"/>
              </a:solidFill>
            </a:endParaRPr>
          </a:p>
          <a:p>
            <a:pPr lvl="0" marL="448055" indent="-448055" defTabSz="448055">
              <a:spcBef>
                <a:spcPts val="300"/>
              </a:spcBef>
              <a:buSzTx/>
              <a:buNone/>
              <a:tabLst>
                <a:tab pos="127000" algn="l"/>
                <a:tab pos="444500" algn="l"/>
              </a:tabLst>
              <a:defRPr sz="1800">
                <a:solidFill>
                  <a:srgbClr val="000000"/>
                </a:solidFill>
              </a:defRPr>
            </a:pPr>
            <a:r>
              <a:rPr sz="1960">
                <a:solidFill>
                  <a:srgbClr val="232323"/>
                </a:solidFill>
              </a:rPr>
              <a:t>	•	Palmarosa</a:t>
            </a:r>
            <a:endParaRPr sz="1960">
              <a:solidFill>
                <a:srgbClr val="232323"/>
              </a:solidFill>
            </a:endParaRPr>
          </a:p>
          <a:p>
            <a:pPr lvl="0" marL="448055" indent="-448055" defTabSz="448055">
              <a:spcBef>
                <a:spcPts val="300"/>
              </a:spcBef>
              <a:buSzTx/>
              <a:buNone/>
              <a:tabLst>
                <a:tab pos="127000" algn="l"/>
                <a:tab pos="444500" algn="l"/>
              </a:tabLst>
              <a:defRPr sz="1800">
                <a:solidFill>
                  <a:srgbClr val="000000"/>
                </a:solidFill>
              </a:defRPr>
            </a:pPr>
            <a:r>
              <a:rPr sz="1960">
                <a:solidFill>
                  <a:srgbClr val="232323"/>
                </a:solidFill>
              </a:rPr>
              <a:t>	•	Vitex (Chaste berry).</a:t>
            </a:r>
          </a:p>
        </p:txBody>
      </p:sp>
      <p:pic>
        <p:nvPicPr>
          <p:cNvPr id="140" name=""/>
          <p:cNvPicPr/>
          <p:nvPr/>
        </p:nvPicPr>
        <p:blipFill>
          <a:blip r:embed="rId2">
            <a:extLst/>
          </a:blip>
          <a:stretch>
            <a:fillRect/>
          </a:stretch>
        </p:blipFill>
        <p:spPr>
          <a:xfrm>
            <a:off x="7882532" y="4322389"/>
            <a:ext cx="3117042" cy="4404143"/>
          </a:xfrm>
          <a:prstGeom prst="rect">
            <a:avLst/>
          </a:prstGeom>
        </p:spPr>
      </p:pic>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ph type="title"/>
          </p:nvPr>
        </p:nvSpPr>
        <p:spPr>
          <a:prstGeom prst="rect">
            <a:avLst/>
          </a:prstGeom>
        </p:spPr>
        <p:txBody>
          <a:bodyPr/>
          <a:lstStyle/>
          <a:p>
            <a:pPr lvl="0">
              <a:defRPr sz="1800">
                <a:solidFill>
                  <a:srgbClr val="000000"/>
                </a:solidFill>
              </a:defRPr>
            </a:pPr>
            <a:r>
              <a:rPr sz="7600">
                <a:solidFill>
                  <a:srgbClr val="714D3A"/>
                </a:solidFill>
              </a:rPr>
              <a:t>Whisper</a:t>
            </a:r>
          </a:p>
        </p:txBody>
      </p:sp>
      <p:sp>
        <p:nvSpPr>
          <p:cNvPr id="143" name="Shape 143"/>
          <p:cNvSpPr/>
          <p:nvPr>
            <p:ph type="body" idx="1"/>
          </p:nvPr>
        </p:nvSpPr>
        <p:spPr>
          <a:xfrm>
            <a:off x="1331376" y="2826320"/>
            <a:ext cx="5397501" cy="5715001"/>
          </a:xfrm>
          <a:prstGeom prst="rect">
            <a:avLst/>
          </a:prstGeom>
        </p:spPr>
        <p:txBody>
          <a:bodyPr/>
          <a:lstStyle/>
          <a:p>
            <a:pPr lvl="0" marL="363523" indent="-363523" defTabSz="452627">
              <a:spcBef>
                <a:spcPts val="2700"/>
              </a:spcBef>
              <a:buBlip>
                <a:blip r:embed="rId2"/>
              </a:buBlip>
              <a:defRPr sz="1800">
                <a:solidFill>
                  <a:srgbClr val="000000"/>
                </a:solidFill>
              </a:defRPr>
            </a:pPr>
            <a:r>
              <a:rPr sz="3762">
                <a:solidFill>
                  <a:srgbClr val="4F4A37"/>
                </a:solidFill>
              </a:rPr>
              <a:t>Protects organs and tissues, soothes PMS, works as a natural perfume, soothes headaches, improves general well-being</a:t>
            </a:r>
            <a:endParaRPr sz="3762">
              <a:solidFill>
                <a:srgbClr val="4F4A37"/>
              </a:solidFill>
            </a:endParaRPr>
          </a:p>
          <a:p>
            <a:pPr lvl="0" marL="363523" indent="-363523" defTabSz="452627">
              <a:spcBef>
                <a:spcPts val="2700"/>
              </a:spcBef>
              <a:buBlip>
                <a:blip r:embed="rId2"/>
              </a:buBlip>
              <a:defRPr sz="1800">
                <a:solidFill>
                  <a:srgbClr val="000000"/>
                </a:solidFill>
              </a:defRPr>
            </a:pPr>
            <a:r>
              <a:rPr sz="3762">
                <a:solidFill>
                  <a:srgbClr val="4F4A37"/>
                </a:solidFill>
              </a:rPr>
              <a:t>Apply to bones behind ears and below ankles</a:t>
            </a:r>
          </a:p>
        </p:txBody>
      </p:sp>
      <p:pic>
        <p:nvPicPr>
          <p:cNvPr id="144" name=""/>
          <p:cNvPicPr/>
          <p:nvPr/>
        </p:nvPicPr>
        <p:blipFill>
          <a:blip r:embed="rId3">
            <a:extLst/>
          </a:blip>
          <a:stretch>
            <a:fillRect/>
          </a:stretch>
        </p:blipFill>
        <p:spPr>
          <a:xfrm>
            <a:off x="7865821" y="2830291"/>
            <a:ext cx="3049543" cy="5707058"/>
          </a:xfrm>
          <a:prstGeom prst="rect">
            <a:avLst/>
          </a:prstGeom>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title"/>
          </p:nvPr>
        </p:nvSpPr>
        <p:spPr>
          <a:prstGeom prst="rect">
            <a:avLst/>
          </a:prstGeom>
        </p:spPr>
        <p:txBody>
          <a:bodyPr/>
          <a:lstStyle/>
          <a:p>
            <a:pPr lvl="0">
              <a:defRPr sz="1800">
                <a:solidFill>
                  <a:srgbClr val="000000"/>
                </a:solidFill>
              </a:defRPr>
            </a:pPr>
            <a:r>
              <a:rPr sz="7600">
                <a:solidFill>
                  <a:srgbClr val="714D3A"/>
                </a:solidFill>
              </a:rPr>
              <a:t>Grapefruit</a:t>
            </a:r>
          </a:p>
        </p:txBody>
      </p:sp>
      <p:sp>
        <p:nvSpPr>
          <p:cNvPr id="147" name="Shape 147"/>
          <p:cNvSpPr/>
          <p:nvPr>
            <p:ph type="body" idx="1"/>
          </p:nvPr>
        </p:nvSpPr>
        <p:spPr>
          <a:xfrm>
            <a:off x="1104900" y="2901812"/>
            <a:ext cx="5397500" cy="5715001"/>
          </a:xfrm>
          <a:prstGeom prst="rect">
            <a:avLst/>
          </a:prstGeom>
        </p:spPr>
        <p:txBody>
          <a:bodyPr/>
          <a:lstStyle/>
          <a:p>
            <a:pPr lvl="0" marL="330476" indent="-330476" defTabSz="411479">
              <a:spcBef>
                <a:spcPts val="2500"/>
              </a:spcBef>
              <a:buBlip>
                <a:blip r:embed="rId2"/>
              </a:buBlip>
              <a:defRPr sz="1800">
                <a:solidFill>
                  <a:srgbClr val="000000"/>
                </a:solidFill>
              </a:defRPr>
            </a:pPr>
            <a:r>
              <a:rPr sz="3420">
                <a:solidFill>
                  <a:srgbClr val="4F4A37"/>
                </a:solidFill>
              </a:rPr>
              <a:t>Boosts progesterone!</a:t>
            </a:r>
            <a:endParaRPr sz="3420">
              <a:solidFill>
                <a:srgbClr val="4F4A37"/>
              </a:solidFill>
            </a:endParaRPr>
          </a:p>
          <a:p>
            <a:pPr lvl="0" marL="330476" indent="-330476" defTabSz="411479">
              <a:spcBef>
                <a:spcPts val="2500"/>
              </a:spcBef>
              <a:buBlip>
                <a:blip r:embed="rId2"/>
              </a:buBlip>
              <a:defRPr sz="1800">
                <a:solidFill>
                  <a:srgbClr val="000000"/>
                </a:solidFill>
              </a:defRPr>
            </a:pPr>
            <a:r>
              <a:rPr sz="3420">
                <a:solidFill>
                  <a:srgbClr val="4F4A37"/>
                </a:solidFill>
              </a:rPr>
              <a:t>When we are under stress, cortisol blocks progesterone production.  Grapefruit inhibits the cortisol from doing that.</a:t>
            </a:r>
            <a:endParaRPr sz="3420">
              <a:solidFill>
                <a:srgbClr val="4F4A37"/>
              </a:solidFill>
            </a:endParaRPr>
          </a:p>
          <a:p>
            <a:pPr lvl="0" marL="330476" indent="-330476" defTabSz="411479">
              <a:spcBef>
                <a:spcPts val="2500"/>
              </a:spcBef>
              <a:buBlip>
                <a:blip r:embed="rId2"/>
              </a:buBlip>
              <a:defRPr sz="1800">
                <a:solidFill>
                  <a:srgbClr val="000000"/>
                </a:solidFill>
              </a:defRPr>
            </a:pPr>
            <a:r>
              <a:rPr sz="3420">
                <a:solidFill>
                  <a:srgbClr val="4F4A37"/>
                </a:solidFill>
              </a:rPr>
              <a:t>Take several drops in a capsule, in water or under the tongue daily.</a:t>
            </a:r>
          </a:p>
        </p:txBody>
      </p:sp>
      <p:pic>
        <p:nvPicPr>
          <p:cNvPr id="148" name=""/>
          <p:cNvPicPr/>
          <p:nvPr/>
        </p:nvPicPr>
        <p:blipFill>
          <a:blip r:embed="rId3">
            <a:extLst/>
          </a:blip>
          <a:stretch>
            <a:fillRect/>
          </a:stretch>
        </p:blipFill>
        <p:spPr>
          <a:xfrm>
            <a:off x="7427101" y="3251626"/>
            <a:ext cx="4025262" cy="5256948"/>
          </a:xfrm>
          <a:prstGeom prst="rect">
            <a:avLst/>
          </a:prstGeom>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title"/>
          </p:nvPr>
        </p:nvSpPr>
        <p:spPr>
          <a:xfrm>
            <a:off x="1104900" y="375220"/>
            <a:ext cx="10795000" cy="2362201"/>
          </a:xfrm>
          <a:prstGeom prst="rect">
            <a:avLst/>
          </a:prstGeom>
        </p:spPr>
        <p:txBody>
          <a:bodyPr/>
          <a:lstStyle/>
          <a:p>
            <a:pPr lvl="0">
              <a:defRPr sz="1800">
                <a:solidFill>
                  <a:srgbClr val="000000"/>
                </a:solidFill>
              </a:defRPr>
            </a:pPr>
            <a:r>
              <a:rPr sz="7600">
                <a:solidFill>
                  <a:srgbClr val="714D3A"/>
                </a:solidFill>
              </a:rPr>
              <a:t>Pregnancy/Postpartum</a:t>
            </a:r>
          </a:p>
        </p:txBody>
      </p:sp>
      <p:sp>
        <p:nvSpPr>
          <p:cNvPr id="151" name="Shape 151"/>
          <p:cNvSpPr/>
          <p:nvPr>
            <p:ph type="body" idx="1"/>
          </p:nvPr>
        </p:nvSpPr>
        <p:spPr>
          <a:xfrm>
            <a:off x="1104900" y="2841418"/>
            <a:ext cx="5397500" cy="5715001"/>
          </a:xfrm>
          <a:prstGeom prst="rect">
            <a:avLst/>
          </a:prstGeom>
        </p:spPr>
        <p:txBody>
          <a:bodyPr/>
          <a:lstStyle/>
          <a:p>
            <a:pPr lvl="0" marL="330476" indent="-330476" defTabSz="411479">
              <a:spcBef>
                <a:spcPts val="2500"/>
              </a:spcBef>
              <a:buBlip>
                <a:blip r:embed="rId2"/>
              </a:buBlip>
              <a:defRPr sz="1800">
                <a:solidFill>
                  <a:srgbClr val="000000"/>
                </a:solidFill>
              </a:defRPr>
            </a:pPr>
            <a:r>
              <a:rPr sz="3420">
                <a:solidFill>
                  <a:srgbClr val="4F4A37"/>
                </a:solidFill>
              </a:rPr>
              <a:t>Essential oils are a fantastic benefit during this time</a:t>
            </a:r>
            <a:endParaRPr sz="3420">
              <a:solidFill>
                <a:srgbClr val="4F4A37"/>
              </a:solidFill>
            </a:endParaRPr>
          </a:p>
          <a:p>
            <a:pPr lvl="0" marL="330476" indent="-330476" defTabSz="411479">
              <a:spcBef>
                <a:spcPts val="2500"/>
              </a:spcBef>
              <a:buBlip>
                <a:blip r:embed="rId2"/>
              </a:buBlip>
              <a:defRPr sz="1800">
                <a:solidFill>
                  <a:srgbClr val="000000"/>
                </a:solidFill>
              </a:defRPr>
            </a:pPr>
            <a:r>
              <a:rPr sz="3420">
                <a:solidFill>
                  <a:srgbClr val="4F4A37"/>
                </a:solidFill>
              </a:rPr>
              <a:t>Quality/purity of utmost importance!</a:t>
            </a:r>
            <a:endParaRPr sz="3420">
              <a:solidFill>
                <a:srgbClr val="4F4A37"/>
              </a:solidFill>
            </a:endParaRPr>
          </a:p>
          <a:p>
            <a:pPr lvl="0" marL="330476" indent="-330476" defTabSz="411479">
              <a:spcBef>
                <a:spcPts val="2500"/>
              </a:spcBef>
              <a:buBlip>
                <a:blip r:embed="rId2"/>
              </a:buBlip>
              <a:defRPr sz="1800">
                <a:solidFill>
                  <a:srgbClr val="000000"/>
                </a:solidFill>
              </a:defRPr>
            </a:pPr>
            <a:r>
              <a:rPr sz="3420">
                <a:solidFill>
                  <a:srgbClr val="4F4A37"/>
                </a:solidFill>
              </a:rPr>
              <a:t>Read “Essential Oils for Pregnancy, Birth and Babies by Stephanie Fritz</a:t>
            </a:r>
          </a:p>
        </p:txBody>
      </p:sp>
      <p:pic>
        <p:nvPicPr>
          <p:cNvPr id="152" name=""/>
          <p:cNvPicPr/>
          <p:nvPr/>
        </p:nvPicPr>
        <p:blipFill>
          <a:blip r:embed="rId3">
            <a:extLst/>
          </a:blip>
          <a:stretch>
            <a:fillRect/>
          </a:stretch>
        </p:blipFill>
        <p:spPr>
          <a:xfrm>
            <a:off x="7262197" y="2543931"/>
            <a:ext cx="4368801" cy="5994401"/>
          </a:xfrm>
          <a:prstGeom prst="rect">
            <a:avLst/>
          </a:prstGeom>
        </p:spPr>
      </p:pic>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title"/>
          </p:nvPr>
        </p:nvSpPr>
        <p:spPr>
          <a:prstGeom prst="rect">
            <a:avLst/>
          </a:prstGeom>
        </p:spPr>
        <p:txBody>
          <a:bodyPr/>
          <a:lstStyle>
            <a:lvl1pPr defTabSz="537463">
              <a:defRPr sz="6992"/>
            </a:lvl1pPr>
          </a:lstStyle>
          <a:p>
            <a:pPr lvl="0">
              <a:defRPr sz="1800">
                <a:solidFill>
                  <a:srgbClr val="000000"/>
                </a:solidFill>
              </a:defRPr>
            </a:pPr>
            <a:r>
              <a:rPr sz="6992">
                <a:solidFill>
                  <a:srgbClr val="714D3A"/>
                </a:solidFill>
              </a:rPr>
              <a:t>Healthy Lifestyle Essential!</a:t>
            </a:r>
          </a:p>
        </p:txBody>
      </p:sp>
      <p:sp>
        <p:nvSpPr>
          <p:cNvPr id="155" name="Shape 155"/>
          <p:cNvSpPr/>
          <p:nvPr>
            <p:ph type="body" idx="1"/>
          </p:nvPr>
        </p:nvSpPr>
        <p:spPr>
          <a:prstGeom prst="rect">
            <a:avLst/>
          </a:prstGeom>
        </p:spPr>
        <p:txBody>
          <a:bodyPr/>
          <a:lstStyle/>
          <a:p>
            <a:pPr lvl="0">
              <a:buBlip>
                <a:blip r:embed="rId2"/>
              </a:buBlip>
              <a:defRPr sz="1800">
                <a:solidFill>
                  <a:srgbClr val="000000"/>
                </a:solidFill>
              </a:defRPr>
            </a:pPr>
            <a:r>
              <a:rPr sz="3800"/>
              <a:t>Eat Right</a:t>
            </a:r>
            <a:endParaRPr sz="3800"/>
          </a:p>
          <a:p>
            <a:pPr lvl="0">
              <a:buBlip>
                <a:blip r:embed="rId2"/>
              </a:buBlip>
              <a:defRPr sz="1800">
                <a:solidFill>
                  <a:srgbClr val="000000"/>
                </a:solidFill>
              </a:defRPr>
            </a:pPr>
            <a:r>
              <a:rPr sz="3800"/>
              <a:t>Exercise</a:t>
            </a:r>
            <a:endParaRPr sz="3800"/>
          </a:p>
          <a:p>
            <a:pPr lvl="0">
              <a:buBlip>
                <a:blip r:embed="rId2"/>
              </a:buBlip>
              <a:defRPr sz="1800">
                <a:solidFill>
                  <a:srgbClr val="000000"/>
                </a:solidFill>
              </a:defRPr>
            </a:pPr>
            <a:r>
              <a:rPr sz="3800"/>
              <a:t>Rest and manage stress</a:t>
            </a:r>
            <a:endParaRPr sz="3800"/>
          </a:p>
          <a:p>
            <a:pPr lvl="0">
              <a:buBlip>
                <a:blip r:embed="rId2"/>
              </a:buBlip>
              <a:defRPr sz="1800">
                <a:solidFill>
                  <a:srgbClr val="000000"/>
                </a:solidFill>
              </a:defRPr>
            </a:pPr>
            <a:r>
              <a:rPr sz="3800"/>
              <a:t>Reduce toxic load</a:t>
            </a:r>
          </a:p>
        </p:txBody>
      </p:sp>
      <p:pic>
        <p:nvPicPr>
          <p:cNvPr id="156" name=""/>
          <p:cNvPicPr/>
          <p:nvPr/>
        </p:nvPicPr>
        <p:blipFill>
          <a:blip r:embed="rId3">
            <a:extLst/>
          </a:blip>
          <a:stretch>
            <a:fillRect/>
          </a:stretch>
        </p:blipFill>
        <p:spPr>
          <a:xfrm>
            <a:off x="6783297" y="2801376"/>
            <a:ext cx="4941264" cy="3280017"/>
          </a:xfrm>
          <a:prstGeom prst="rect">
            <a:avLst/>
          </a:prstGeom>
        </p:spPr>
      </p:pic>
      <p:pic>
        <p:nvPicPr>
          <p:cNvPr id="157" name=""/>
          <p:cNvPicPr/>
          <p:nvPr/>
        </p:nvPicPr>
        <p:blipFill>
          <a:blip r:embed="rId4">
            <a:extLst/>
          </a:blip>
          <a:stretch>
            <a:fillRect/>
          </a:stretch>
        </p:blipFill>
        <p:spPr>
          <a:xfrm>
            <a:off x="7474036" y="5893769"/>
            <a:ext cx="3766213" cy="2816041"/>
          </a:xfrm>
          <a:prstGeom prst="rect">
            <a:avLst/>
          </a:prstGeom>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title"/>
          </p:nvPr>
        </p:nvSpPr>
        <p:spPr>
          <a:xfrm>
            <a:off x="1104900" y="135886"/>
            <a:ext cx="10795000" cy="2362201"/>
          </a:xfrm>
          <a:prstGeom prst="rect">
            <a:avLst/>
          </a:prstGeom>
        </p:spPr>
        <p:txBody>
          <a:bodyPr/>
          <a:lstStyle>
            <a:lvl1pPr>
              <a:defRPr sz="6200"/>
            </a:lvl1pPr>
          </a:lstStyle>
          <a:p>
            <a:pPr lvl="0">
              <a:defRPr sz="1800">
                <a:solidFill>
                  <a:srgbClr val="000000"/>
                </a:solidFill>
              </a:defRPr>
            </a:pPr>
            <a:r>
              <a:rPr sz="6200">
                <a:solidFill>
                  <a:srgbClr val="714D3A"/>
                </a:solidFill>
              </a:rPr>
              <a:t>Lifelong Vitality Supplements</a:t>
            </a:r>
          </a:p>
        </p:txBody>
      </p:sp>
      <p:sp>
        <p:nvSpPr>
          <p:cNvPr id="160" name="Shape 160"/>
          <p:cNvSpPr/>
          <p:nvPr>
            <p:ph type="body" idx="1"/>
          </p:nvPr>
        </p:nvSpPr>
        <p:spPr>
          <a:xfrm>
            <a:off x="889000" y="1943754"/>
            <a:ext cx="7057364" cy="6552546"/>
          </a:xfrm>
          <a:prstGeom prst="rect">
            <a:avLst/>
          </a:prstGeom>
        </p:spPr>
        <p:txBody>
          <a:bodyPr/>
          <a:lstStyle/>
          <a:p>
            <a:pPr lvl="0" marL="0" indent="0" defTabSz="324611">
              <a:spcBef>
                <a:spcPts val="0"/>
              </a:spcBef>
              <a:buSzTx/>
              <a:buNone/>
              <a:defRPr sz="1800">
                <a:solidFill>
                  <a:srgbClr val="000000"/>
                </a:solidFill>
              </a:defRPr>
            </a:pPr>
            <a:endParaRPr sz="1065">
              <a:solidFill>
                <a:srgbClr val="242424"/>
              </a:solidFill>
              <a:uFill>
                <a:solidFill>
                  <a:srgbClr val="242424"/>
                </a:solidFill>
              </a:uFill>
              <a:latin typeface="Arial"/>
              <a:ea typeface="Arial"/>
              <a:cs typeface="Arial"/>
              <a:sym typeface="Arial"/>
            </a:endParaRPr>
          </a:p>
          <a:p>
            <a:pPr lvl="0" marL="324611" indent="-324611" defTabSz="324611">
              <a:spcBef>
                <a:spcPts val="200"/>
              </a:spcBef>
              <a:buSzTx/>
              <a:buNone/>
              <a:tabLst>
                <a:tab pos="88900" algn="l"/>
                <a:tab pos="317500" algn="l"/>
              </a:tabLst>
              <a:defRPr sz="1800">
                <a:solidFill>
                  <a:srgbClr val="000000"/>
                </a:solidFill>
              </a:defRPr>
            </a:pPr>
            <a:r>
              <a:rPr sz="1065">
                <a:solidFill>
                  <a:srgbClr val="242424"/>
                </a:solidFill>
                <a:uFill>
                  <a:solidFill>
                    <a:srgbClr val="242424"/>
                  </a:solidFill>
                </a:uFill>
              </a:rPr>
              <a:t>	</a:t>
            </a:r>
            <a:r>
              <a:rPr sz="2840">
                <a:solidFill>
                  <a:srgbClr val="242424"/>
                </a:solidFill>
                <a:uFill>
                  <a:solidFill>
                    <a:srgbClr val="242424"/>
                  </a:solidFill>
                </a:uFill>
              </a:rPr>
              <a:t>•	Whole food supplement</a:t>
            </a:r>
            <a:endParaRPr sz="2840">
              <a:solidFill>
                <a:srgbClr val="242424"/>
              </a:solidFill>
              <a:uFill>
                <a:solidFill>
                  <a:srgbClr val="242424"/>
                </a:solidFill>
              </a:uFill>
            </a:endParaRPr>
          </a:p>
          <a:p>
            <a:pPr lvl="0" marL="324611" indent="-324611" defTabSz="324611">
              <a:spcBef>
                <a:spcPts val="200"/>
              </a:spcBef>
              <a:buSzTx/>
              <a:buNone/>
              <a:tabLst>
                <a:tab pos="88900" algn="l"/>
                <a:tab pos="317500" algn="l"/>
              </a:tabLst>
              <a:defRPr sz="1800">
                <a:solidFill>
                  <a:srgbClr val="000000"/>
                </a:solidFill>
              </a:defRPr>
            </a:pPr>
            <a:r>
              <a:rPr sz="2840">
                <a:solidFill>
                  <a:srgbClr val="242424"/>
                </a:solidFill>
                <a:uFill>
                  <a:solidFill>
                    <a:srgbClr val="242424"/>
                  </a:solidFill>
                </a:uFill>
              </a:rPr>
              <a:t>	•	Fights inflammation</a:t>
            </a:r>
            <a:endParaRPr sz="2840">
              <a:solidFill>
                <a:srgbClr val="242424"/>
              </a:solidFill>
              <a:uFill>
                <a:solidFill>
                  <a:srgbClr val="242424"/>
                </a:solidFill>
              </a:uFill>
            </a:endParaRPr>
          </a:p>
          <a:p>
            <a:pPr lvl="0" marL="324611" indent="-324611" defTabSz="324611">
              <a:spcBef>
                <a:spcPts val="200"/>
              </a:spcBef>
              <a:buSzTx/>
              <a:buNone/>
              <a:tabLst>
                <a:tab pos="88900" algn="l"/>
                <a:tab pos="317500" algn="l"/>
              </a:tabLst>
              <a:defRPr sz="1800">
                <a:solidFill>
                  <a:srgbClr val="000000"/>
                </a:solidFill>
              </a:defRPr>
            </a:pPr>
            <a:r>
              <a:rPr sz="2840">
                <a:solidFill>
                  <a:srgbClr val="242424"/>
                </a:solidFill>
                <a:uFill>
                  <a:solidFill>
                    <a:srgbClr val="242424"/>
                  </a:solidFill>
                </a:uFill>
              </a:rPr>
              <a:t>	•	Boosts energy by supporting healthy mitochondria</a:t>
            </a:r>
            <a:endParaRPr sz="2840">
              <a:solidFill>
                <a:srgbClr val="242424"/>
              </a:solidFill>
              <a:uFill>
                <a:solidFill>
                  <a:srgbClr val="242424"/>
                </a:solidFill>
              </a:uFill>
            </a:endParaRPr>
          </a:p>
          <a:p>
            <a:pPr lvl="0" marL="324611" indent="-324611" defTabSz="324611">
              <a:spcBef>
                <a:spcPts val="200"/>
              </a:spcBef>
              <a:buSzTx/>
              <a:buNone/>
              <a:tabLst>
                <a:tab pos="88900" algn="l"/>
                <a:tab pos="317500" algn="l"/>
              </a:tabLst>
              <a:defRPr sz="1800">
                <a:solidFill>
                  <a:srgbClr val="000000"/>
                </a:solidFill>
              </a:defRPr>
            </a:pPr>
            <a:r>
              <a:rPr sz="2840">
                <a:solidFill>
                  <a:srgbClr val="242424"/>
                </a:solidFill>
                <a:uFill>
                  <a:solidFill>
                    <a:srgbClr val="242424"/>
                  </a:solidFill>
                </a:uFill>
              </a:rPr>
              <a:t>	•	Supports healthy cellular immune function</a:t>
            </a:r>
            <a:endParaRPr sz="2840">
              <a:solidFill>
                <a:srgbClr val="242424"/>
              </a:solidFill>
              <a:uFill>
                <a:solidFill>
                  <a:srgbClr val="242424"/>
                </a:solidFill>
              </a:uFill>
            </a:endParaRPr>
          </a:p>
          <a:p>
            <a:pPr lvl="0" marL="324611" indent="-324611" defTabSz="324611">
              <a:spcBef>
                <a:spcPts val="200"/>
              </a:spcBef>
              <a:buSzTx/>
              <a:buNone/>
              <a:tabLst>
                <a:tab pos="88900" algn="l"/>
                <a:tab pos="317500" algn="l"/>
              </a:tabLst>
              <a:defRPr sz="1800">
                <a:solidFill>
                  <a:srgbClr val="000000"/>
                </a:solidFill>
              </a:defRPr>
            </a:pPr>
            <a:r>
              <a:rPr sz="2840">
                <a:solidFill>
                  <a:srgbClr val="242424"/>
                </a:solidFill>
                <a:uFill>
                  <a:solidFill>
                    <a:srgbClr val="242424"/>
                  </a:solidFill>
                </a:uFill>
              </a:rPr>
              <a:t>	•	Supports mental clarity and a healthy brain</a:t>
            </a:r>
            <a:endParaRPr sz="2840">
              <a:solidFill>
                <a:srgbClr val="242424"/>
              </a:solidFill>
              <a:uFill>
                <a:solidFill>
                  <a:srgbClr val="242424"/>
                </a:solidFill>
              </a:uFill>
            </a:endParaRPr>
          </a:p>
          <a:p>
            <a:pPr lvl="0" marL="324611" indent="-324611" defTabSz="324611">
              <a:spcBef>
                <a:spcPts val="200"/>
              </a:spcBef>
              <a:buSzTx/>
              <a:buNone/>
              <a:tabLst>
                <a:tab pos="88900" algn="l"/>
                <a:tab pos="317500" algn="l"/>
              </a:tabLst>
              <a:defRPr sz="1800">
                <a:solidFill>
                  <a:srgbClr val="000000"/>
                </a:solidFill>
              </a:defRPr>
            </a:pPr>
            <a:r>
              <a:rPr sz="2840">
                <a:solidFill>
                  <a:srgbClr val="242424"/>
                </a:solidFill>
                <a:uFill>
                  <a:solidFill>
                    <a:srgbClr val="242424"/>
                  </a:solidFill>
                </a:uFill>
              </a:rPr>
              <a:t>	•	Supports bone health with calcium, magnesium, zinc and Vitamin D</a:t>
            </a:r>
            <a:endParaRPr sz="2840">
              <a:solidFill>
                <a:srgbClr val="242424"/>
              </a:solidFill>
              <a:uFill>
                <a:solidFill>
                  <a:srgbClr val="242424"/>
                </a:solidFill>
              </a:uFill>
            </a:endParaRPr>
          </a:p>
          <a:p>
            <a:pPr lvl="0" marL="324611" indent="-324611" defTabSz="324611">
              <a:spcBef>
                <a:spcPts val="200"/>
              </a:spcBef>
              <a:buSzTx/>
              <a:buNone/>
              <a:tabLst>
                <a:tab pos="88900" algn="l"/>
                <a:tab pos="317500" algn="l"/>
              </a:tabLst>
              <a:defRPr sz="1800">
                <a:solidFill>
                  <a:srgbClr val="000000"/>
                </a:solidFill>
              </a:defRPr>
            </a:pPr>
            <a:r>
              <a:rPr sz="2840">
                <a:solidFill>
                  <a:srgbClr val="242424"/>
                </a:solidFill>
                <a:uFill>
                  <a:solidFill>
                    <a:srgbClr val="242424"/>
                  </a:solidFill>
                </a:uFill>
              </a:rPr>
              <a:t>	•	Provides systemic benefits of vitality and wellness associated with optimal intake of nutrients</a:t>
            </a:r>
          </a:p>
        </p:txBody>
      </p:sp>
      <p:pic>
        <p:nvPicPr>
          <p:cNvPr id="161" name=""/>
          <p:cNvPicPr/>
          <p:nvPr/>
        </p:nvPicPr>
        <p:blipFill>
          <a:blip r:embed="rId2">
            <a:extLst/>
          </a:blip>
          <a:stretch>
            <a:fillRect/>
          </a:stretch>
        </p:blipFill>
        <p:spPr>
          <a:xfrm>
            <a:off x="8013592" y="1863505"/>
            <a:ext cx="3877118" cy="5431007"/>
          </a:xfrm>
          <a:prstGeom prst="rect">
            <a:avLst/>
          </a:prstGeom>
        </p:spPr>
      </p:pic>
      <p:pic>
        <p:nvPicPr>
          <p:cNvPr id="162" name=""/>
          <p:cNvPicPr/>
          <p:nvPr/>
        </p:nvPicPr>
        <p:blipFill>
          <a:blip r:embed="rId3">
            <a:extLst/>
          </a:blip>
          <a:stretch>
            <a:fillRect/>
          </a:stretch>
        </p:blipFill>
        <p:spPr>
          <a:xfrm>
            <a:off x="8901795" y="6905833"/>
            <a:ext cx="2100713" cy="2176913"/>
          </a:xfrm>
          <a:prstGeom prst="rect">
            <a:avLst/>
          </a:prstGeom>
        </p:spPr>
      </p:pic>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title"/>
          </p:nvPr>
        </p:nvSpPr>
        <p:spPr>
          <a:xfrm>
            <a:off x="1104900" y="858370"/>
            <a:ext cx="10795000" cy="2362201"/>
          </a:xfrm>
          <a:prstGeom prst="rect">
            <a:avLst/>
          </a:prstGeom>
        </p:spPr>
        <p:txBody>
          <a:bodyPr/>
          <a:lstStyle/>
          <a:p>
            <a:pPr lvl="0">
              <a:defRPr sz="1800">
                <a:solidFill>
                  <a:srgbClr val="000000"/>
                </a:solidFill>
              </a:defRPr>
            </a:pPr>
            <a:r>
              <a:rPr sz="7600">
                <a:solidFill>
                  <a:srgbClr val="714D3A"/>
                </a:solidFill>
              </a:rPr>
              <a:t>Menopause</a:t>
            </a:r>
          </a:p>
        </p:txBody>
      </p:sp>
      <p:sp>
        <p:nvSpPr>
          <p:cNvPr id="165" name="Shape 165"/>
          <p:cNvSpPr/>
          <p:nvPr/>
        </p:nvSpPr>
        <p:spPr>
          <a:xfrm>
            <a:off x="1104900" y="3041155"/>
            <a:ext cx="10795000" cy="19454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defRPr sz="1800">
                <a:solidFill>
                  <a:srgbClr val="000000"/>
                </a:solidFill>
              </a:defRPr>
            </a:pPr>
            <a:endParaRPr sz="1300">
              <a:solidFill>
                <a:srgbClr val="232323"/>
              </a:solidFill>
              <a:latin typeface="Arial"/>
              <a:ea typeface="Arial"/>
              <a:cs typeface="Arial"/>
              <a:sym typeface="Arial"/>
            </a:endParaRPr>
          </a:p>
          <a:p>
            <a:pPr lvl="0" algn="l" defTabSz="457200">
              <a:defRPr sz="1800">
                <a:solidFill>
                  <a:srgbClr val="000000"/>
                </a:solidFill>
              </a:defRPr>
            </a:pPr>
            <a:endParaRPr sz="1300">
              <a:solidFill>
                <a:srgbClr val="232323"/>
              </a:solidFill>
              <a:latin typeface="Arial"/>
              <a:ea typeface="Arial"/>
              <a:cs typeface="Arial"/>
              <a:sym typeface="Arial"/>
            </a:endParaRPr>
          </a:p>
          <a:p>
            <a:pPr lvl="0" defTabSz="457200">
              <a:defRPr sz="1800">
                <a:solidFill>
                  <a:srgbClr val="000000"/>
                </a:solidFill>
              </a:defRPr>
            </a:pPr>
            <a:endParaRPr sz="2500">
              <a:solidFill>
                <a:srgbClr val="232323"/>
              </a:solidFill>
              <a:latin typeface="Arial"/>
              <a:ea typeface="Arial"/>
              <a:cs typeface="Arial"/>
              <a:sym typeface="Arial"/>
            </a:endParaRPr>
          </a:p>
          <a:p>
            <a:pPr lvl="0" algn="l" defTabSz="457200">
              <a:defRPr sz="1800">
                <a:solidFill>
                  <a:srgbClr val="000000"/>
                </a:solidFill>
              </a:defRPr>
            </a:pPr>
            <a:endParaRPr sz="2500">
              <a:solidFill>
                <a:srgbClr val="232323"/>
              </a:solidFill>
              <a:latin typeface="Arial"/>
              <a:ea typeface="Arial"/>
              <a:cs typeface="Arial"/>
              <a:sym typeface="Arial"/>
            </a:endParaRPr>
          </a:p>
          <a:p>
            <a:pPr lvl="0" algn="l" defTabSz="457200">
              <a:defRPr sz="1800">
                <a:solidFill>
                  <a:srgbClr val="000000"/>
                </a:solidFill>
              </a:defRPr>
            </a:pPr>
            <a:endParaRPr sz="2500">
              <a:solidFill>
                <a:srgbClr val="232323"/>
              </a:solidFill>
              <a:latin typeface="Arial"/>
              <a:ea typeface="Arial"/>
              <a:cs typeface="Arial"/>
              <a:sym typeface="Arial"/>
            </a:endParaRPr>
          </a:p>
        </p:txBody>
      </p:sp>
      <p:pic>
        <p:nvPicPr>
          <p:cNvPr id="166" name=""/>
          <p:cNvPicPr/>
          <p:nvPr/>
        </p:nvPicPr>
        <p:blipFill>
          <a:blip r:embed="rId2">
            <a:extLst/>
          </a:blip>
          <a:stretch>
            <a:fillRect/>
          </a:stretch>
        </p:blipFill>
        <p:spPr>
          <a:xfrm>
            <a:off x="2857734" y="3060842"/>
            <a:ext cx="7016786" cy="5031398"/>
          </a:xfrm>
          <a:prstGeom prst="rect">
            <a:avLst/>
          </a:prstGeom>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title"/>
          </p:nvPr>
        </p:nvSpPr>
        <p:spPr>
          <a:prstGeom prst="rect">
            <a:avLst/>
          </a:prstGeom>
        </p:spPr>
        <p:txBody>
          <a:bodyPr/>
          <a:lstStyle/>
          <a:p>
            <a:pPr lvl="0" defTabSz="496570">
              <a:defRPr sz="1800">
                <a:solidFill>
                  <a:srgbClr val="000000"/>
                </a:solidFill>
              </a:defRPr>
            </a:pPr>
            <a:r>
              <a:rPr sz="4675">
                <a:solidFill>
                  <a:srgbClr val="714D3A"/>
                </a:solidFill>
              </a:rPr>
              <a:t>Phytoestrogen Lifetime Complex</a:t>
            </a:r>
            <a:endParaRPr sz="4675">
              <a:solidFill>
                <a:srgbClr val="714D3A"/>
              </a:solidFill>
            </a:endParaRPr>
          </a:p>
          <a:p>
            <a:pPr lvl="0" defTabSz="496570">
              <a:defRPr sz="1800">
                <a:solidFill>
                  <a:srgbClr val="000000"/>
                </a:solidFill>
              </a:defRPr>
            </a:pPr>
            <a:r>
              <a:rPr sz="4675">
                <a:solidFill>
                  <a:srgbClr val="714D3A"/>
                </a:solidFill>
              </a:rPr>
              <a:t>and</a:t>
            </a:r>
            <a:endParaRPr sz="4675">
              <a:solidFill>
                <a:srgbClr val="714D3A"/>
              </a:solidFill>
            </a:endParaRPr>
          </a:p>
          <a:p>
            <a:pPr lvl="0" defTabSz="496570">
              <a:defRPr sz="1800">
                <a:solidFill>
                  <a:srgbClr val="000000"/>
                </a:solidFill>
              </a:defRPr>
            </a:pPr>
            <a:r>
              <a:rPr sz="4675">
                <a:solidFill>
                  <a:srgbClr val="714D3A"/>
                </a:solidFill>
              </a:rPr>
              <a:t>Bone Nutrient Complex</a:t>
            </a:r>
          </a:p>
        </p:txBody>
      </p:sp>
      <p:pic>
        <p:nvPicPr>
          <p:cNvPr id="169" name=""/>
          <p:cNvPicPr/>
          <p:nvPr/>
        </p:nvPicPr>
        <p:blipFill>
          <a:blip r:embed="rId2">
            <a:extLst/>
          </a:blip>
          <a:stretch>
            <a:fillRect/>
          </a:stretch>
        </p:blipFill>
        <p:spPr>
          <a:xfrm>
            <a:off x="3390900" y="2560053"/>
            <a:ext cx="3213871" cy="6640094"/>
          </a:xfrm>
          <a:prstGeom prst="rect">
            <a:avLst/>
          </a:prstGeom>
        </p:spPr>
      </p:pic>
      <p:pic>
        <p:nvPicPr>
          <p:cNvPr id="170" name=""/>
          <p:cNvPicPr/>
          <p:nvPr/>
        </p:nvPicPr>
        <p:blipFill>
          <a:blip r:embed="rId3">
            <a:extLst/>
          </a:blip>
          <a:stretch>
            <a:fillRect/>
          </a:stretch>
        </p:blipFill>
        <p:spPr>
          <a:xfrm>
            <a:off x="6042723" y="3009459"/>
            <a:ext cx="3604485" cy="6065665"/>
          </a:xfrm>
          <a:prstGeom prst="rect">
            <a:avLst/>
          </a:prstGeom>
        </p:spPr>
      </p:pic>
      <p:sp>
        <p:nvSpPr>
          <p:cNvPr id="171" name="Shape 171"/>
          <p:cNvSpPr/>
          <p:nvPr/>
        </p:nvSpPr>
        <p:spPr>
          <a:xfrm>
            <a:off x="9210378" y="4752848"/>
            <a:ext cx="2904457" cy="20005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457200" indent="-457200" defTabSz="457200">
              <a:spcBef>
                <a:spcPts val="300"/>
              </a:spcBef>
              <a:tabLst>
                <a:tab pos="139700" algn="l"/>
                <a:tab pos="457200" algn="l"/>
              </a:tabLst>
              <a:defRPr sz="1800">
                <a:solidFill>
                  <a:srgbClr val="000000"/>
                </a:solidFill>
              </a:defRPr>
            </a:pPr>
            <a:r>
              <a:rPr sz="2000">
                <a:solidFill>
                  <a:srgbClr val="232323"/>
                </a:solidFill>
              </a:rPr>
              <a:t>  </a:t>
            </a:r>
            <a:r>
              <a:rPr sz="2000"/>
              <a:t>    Vitamins C, D2 and D3, plus 1000 mg of calcium, 400 mg of magnesium, and other trace minerals</a:t>
            </a:r>
          </a:p>
        </p:txBody>
      </p:sp>
      <p:sp>
        <p:nvSpPr>
          <p:cNvPr id="172" name="Shape 172"/>
          <p:cNvSpPr/>
          <p:nvPr/>
        </p:nvSpPr>
        <p:spPr>
          <a:xfrm>
            <a:off x="553897" y="3610305"/>
            <a:ext cx="2999316" cy="42855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2300"/>
              <a:t>A blend of standardized plant phytoestrogens that support hormone balance gently and naturally.</a:t>
            </a:r>
            <a:endParaRPr sz="2300"/>
          </a:p>
          <a:p>
            <a:pPr lvl="0">
              <a:defRPr sz="1800">
                <a:solidFill>
                  <a:srgbClr val="000000"/>
                </a:solidFill>
              </a:defRPr>
            </a:pPr>
            <a:endParaRPr sz="2300"/>
          </a:p>
          <a:p>
            <a:pPr lvl="0">
              <a:defRPr sz="1800">
                <a:solidFill>
                  <a:srgbClr val="000000"/>
                </a:solidFill>
              </a:defRPr>
            </a:pPr>
            <a:r>
              <a:rPr sz="2300"/>
              <a:t>- Use with LLV and Bone Nutrient to help you stay younger from the inside out!</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 name="Shape 34"/>
          <p:cNvSpPr/>
          <p:nvPr>
            <p:ph type="title"/>
          </p:nvPr>
        </p:nvSpPr>
        <p:spPr>
          <a:xfrm>
            <a:off x="6859238" y="2433239"/>
            <a:ext cx="4723595" cy="4887122"/>
          </a:xfrm>
          <a:prstGeom prst="rect">
            <a:avLst/>
          </a:prstGeom>
        </p:spPr>
        <p:txBody>
          <a:bodyPr/>
          <a:lstStyle/>
          <a:p>
            <a:pPr lvl="0" defTabSz="438150">
              <a:defRPr sz="1800">
                <a:solidFill>
                  <a:srgbClr val="000000"/>
                </a:solidFill>
              </a:defRPr>
            </a:pPr>
            <a:r>
              <a:rPr sz="5700">
                <a:solidFill>
                  <a:srgbClr val="714D3A"/>
                </a:solidFill>
              </a:rPr>
              <a:t>6.5 trillion per year spent on healthcare.</a:t>
            </a:r>
            <a:endParaRPr sz="5700">
              <a:solidFill>
                <a:srgbClr val="714D3A"/>
              </a:solidFill>
            </a:endParaRPr>
          </a:p>
          <a:p>
            <a:pPr lvl="0" defTabSz="438150">
              <a:defRPr sz="1800">
                <a:solidFill>
                  <a:srgbClr val="000000"/>
                </a:solidFill>
              </a:defRPr>
            </a:pPr>
            <a:r>
              <a:rPr i="1" sz="5700">
                <a:solidFill>
                  <a:srgbClr val="714D3A"/>
                </a:solidFill>
              </a:rPr>
              <a:t>Are we healthier?</a:t>
            </a:r>
          </a:p>
        </p:txBody>
      </p:sp>
      <p:pic>
        <p:nvPicPr>
          <p:cNvPr id="35" name=""/>
          <p:cNvPicPr/>
          <p:nvPr/>
        </p:nvPicPr>
        <p:blipFill>
          <a:blip r:embed="rId2">
            <a:extLst/>
          </a:blip>
          <a:stretch>
            <a:fillRect/>
          </a:stretch>
        </p:blipFill>
        <p:spPr>
          <a:xfrm>
            <a:off x="1758657" y="733857"/>
            <a:ext cx="4279901" cy="4622801"/>
          </a:xfrm>
          <a:prstGeom prst="rect">
            <a:avLst/>
          </a:prstGeom>
        </p:spPr>
      </p:pic>
      <p:pic>
        <p:nvPicPr>
          <p:cNvPr id="36" name=""/>
          <p:cNvPicPr/>
          <p:nvPr/>
        </p:nvPicPr>
        <p:blipFill>
          <a:blip r:embed="rId3">
            <a:extLst/>
          </a:blip>
          <a:stretch>
            <a:fillRect/>
          </a:stretch>
        </p:blipFill>
        <p:spPr>
          <a:xfrm>
            <a:off x="1420494" y="5179167"/>
            <a:ext cx="5197803" cy="3909590"/>
          </a:xfrm>
          <a:prstGeom prst="rect">
            <a:avLst/>
          </a:prstGeom>
        </p:spPr>
      </p:pic>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title"/>
          </p:nvPr>
        </p:nvSpPr>
        <p:spPr>
          <a:xfrm>
            <a:off x="1104900" y="1205635"/>
            <a:ext cx="10795000" cy="2362201"/>
          </a:xfrm>
          <a:prstGeom prst="rect">
            <a:avLst/>
          </a:prstGeom>
        </p:spPr>
        <p:txBody>
          <a:bodyPr/>
          <a:lstStyle>
            <a:lvl1pPr defTabSz="537463">
              <a:defRPr sz="6992"/>
            </a:lvl1pPr>
          </a:lstStyle>
          <a:p>
            <a:pPr lvl="0">
              <a:defRPr sz="1800">
                <a:solidFill>
                  <a:srgbClr val="000000"/>
                </a:solidFill>
              </a:defRPr>
            </a:pPr>
            <a:r>
              <a:rPr sz="6992">
                <a:solidFill>
                  <a:srgbClr val="714D3A"/>
                </a:solidFill>
              </a:rPr>
              <a:t>Testimonials from post-menopausal women</a:t>
            </a:r>
          </a:p>
        </p:txBody>
      </p:sp>
      <p:sp>
        <p:nvSpPr>
          <p:cNvPr id="175" name="Shape 175"/>
          <p:cNvSpPr/>
          <p:nvPr>
            <p:ph type="body" idx="1"/>
          </p:nvPr>
        </p:nvSpPr>
        <p:spPr>
          <a:xfrm>
            <a:off x="1135096" y="3022600"/>
            <a:ext cx="5397501" cy="5715000"/>
          </a:xfrm>
          <a:prstGeom prst="rect">
            <a:avLst/>
          </a:prstGeom>
        </p:spPr>
        <p:txBody>
          <a:bodyPr/>
          <a:lstStyle/>
          <a:p>
            <a:pPr lvl="0">
              <a:buBlip>
                <a:blip r:embed="rId2"/>
              </a:buBlip>
              <a:defRPr sz="1800">
                <a:solidFill>
                  <a:srgbClr val="000000"/>
                </a:solidFill>
              </a:defRPr>
            </a:pPr>
            <a:r>
              <a:rPr sz="3800">
                <a:solidFill>
                  <a:srgbClr val="4F4A37"/>
                </a:solidFill>
              </a:rPr>
              <a:t>“I can’t believe I have energy!”</a:t>
            </a:r>
            <a:endParaRPr sz="3800">
              <a:solidFill>
                <a:srgbClr val="4F4A37"/>
              </a:solidFill>
            </a:endParaRPr>
          </a:p>
          <a:p>
            <a:pPr lvl="0">
              <a:buBlip>
                <a:blip r:embed="rId2"/>
              </a:buBlip>
              <a:defRPr sz="1800">
                <a:solidFill>
                  <a:srgbClr val="000000"/>
                </a:solidFill>
              </a:defRPr>
            </a:pPr>
            <a:r>
              <a:rPr sz="3800">
                <a:solidFill>
                  <a:srgbClr val="4F4A37"/>
                </a:solidFill>
              </a:rPr>
              <a:t>“I have moisture where I was dry!”  </a:t>
            </a:r>
          </a:p>
        </p:txBody>
      </p:sp>
      <p:sp>
        <p:nvSpPr>
          <p:cNvPr id="176" name="Shape 176"/>
          <p:cNvSpPr/>
          <p:nvPr/>
        </p:nvSpPr>
        <p:spPr>
          <a:xfrm>
            <a:off x="7560934" y="4692013"/>
            <a:ext cx="3932378" cy="23761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i="1" sz="3600">
                <a:solidFill>
                  <a:srgbClr val="4F4A37"/>
                </a:solidFill>
              </a:rPr>
              <a:t>These things are </a:t>
            </a:r>
            <a:endParaRPr i="1" sz="3600">
              <a:solidFill>
                <a:srgbClr val="4F4A37"/>
              </a:solidFill>
            </a:endParaRPr>
          </a:p>
          <a:p>
            <a:pPr lvl="0">
              <a:defRPr sz="1800">
                <a:solidFill>
                  <a:srgbClr val="000000"/>
                </a:solidFill>
              </a:defRPr>
            </a:pPr>
            <a:r>
              <a:rPr i="1" sz="3600">
                <a:solidFill>
                  <a:srgbClr val="4F4A37"/>
                </a:solidFill>
              </a:rPr>
              <a:t>happening because </a:t>
            </a:r>
            <a:endParaRPr i="1" sz="3600">
              <a:solidFill>
                <a:srgbClr val="4F4A37"/>
              </a:solidFill>
            </a:endParaRPr>
          </a:p>
          <a:p>
            <a:pPr lvl="0">
              <a:defRPr sz="1800">
                <a:solidFill>
                  <a:srgbClr val="000000"/>
                </a:solidFill>
              </a:defRPr>
            </a:pPr>
            <a:r>
              <a:rPr i="1" sz="3600">
                <a:solidFill>
                  <a:srgbClr val="4F4A37"/>
                </a:solidFill>
              </a:rPr>
              <a:t>we are feeding the </a:t>
            </a:r>
            <a:endParaRPr i="1" sz="3600">
              <a:solidFill>
                <a:srgbClr val="4F4A37"/>
              </a:solidFill>
            </a:endParaRPr>
          </a:p>
          <a:p>
            <a:pPr lvl="0">
              <a:defRPr sz="1800">
                <a:solidFill>
                  <a:srgbClr val="000000"/>
                </a:solidFill>
              </a:defRPr>
            </a:pPr>
            <a:r>
              <a:rPr i="1" sz="3600">
                <a:solidFill>
                  <a:srgbClr val="4F4A37"/>
                </a:solidFill>
              </a:rPr>
              <a:t>body what it needs.</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title"/>
          </p:nvPr>
        </p:nvSpPr>
        <p:spPr>
          <a:xfrm>
            <a:off x="1104900" y="571500"/>
            <a:ext cx="10795000" cy="7846821"/>
          </a:xfrm>
          <a:prstGeom prst="rect">
            <a:avLst/>
          </a:prstGeom>
        </p:spPr>
        <p:txBody>
          <a:bodyPr/>
          <a:lstStyle/>
          <a:p>
            <a:pPr lvl="0">
              <a:defRPr sz="1800">
                <a:solidFill>
                  <a:srgbClr val="000000"/>
                </a:solidFill>
              </a:defRPr>
            </a:pPr>
            <a:r>
              <a:rPr sz="7600">
                <a:solidFill>
                  <a:srgbClr val="714D3A"/>
                </a:solidFill>
              </a:rPr>
              <a:t>References for You</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title"/>
          </p:nvPr>
        </p:nvSpPr>
        <p:spPr>
          <a:prstGeom prst="rect">
            <a:avLst/>
          </a:prstGeom>
        </p:spPr>
        <p:txBody>
          <a:bodyPr/>
          <a:lstStyle/>
          <a:p>
            <a:pPr lvl="0">
              <a:defRPr sz="1800">
                <a:solidFill>
                  <a:srgbClr val="000000"/>
                </a:solidFill>
              </a:defRPr>
            </a:pPr>
            <a:r>
              <a:rPr sz="7600">
                <a:solidFill>
                  <a:srgbClr val="714D3A"/>
                </a:solidFill>
              </a:rPr>
              <a:t>Essentials of the Earth</a:t>
            </a:r>
          </a:p>
        </p:txBody>
      </p:sp>
      <p:sp>
        <p:nvSpPr>
          <p:cNvPr id="181" name="Shape 181"/>
          <p:cNvSpPr/>
          <p:nvPr>
            <p:ph type="body" idx="1"/>
          </p:nvPr>
        </p:nvSpPr>
        <p:spPr>
          <a:prstGeom prst="rect">
            <a:avLst/>
          </a:prstGeom>
        </p:spPr>
        <p:txBody>
          <a:bodyPr/>
          <a:lstStyle/>
          <a:p>
            <a:pPr lvl="0">
              <a:buBlip>
                <a:blip r:embed="rId2"/>
              </a:buBlip>
              <a:defRPr sz="1800">
                <a:solidFill>
                  <a:srgbClr val="000000"/>
                </a:solidFill>
              </a:defRPr>
            </a:pPr>
            <a:r>
              <a:rPr sz="3800">
                <a:solidFill>
                  <a:srgbClr val="4F4A37"/>
                </a:solidFill>
              </a:rPr>
              <a:t>Great reference guide for anyone wanting to know more about essential oils and how to use them. </a:t>
            </a:r>
            <a:endParaRPr sz="3800">
              <a:solidFill>
                <a:srgbClr val="4F4A37"/>
              </a:solidFill>
            </a:endParaRPr>
          </a:p>
          <a:p>
            <a:pPr lvl="0">
              <a:buBlip>
                <a:blip r:embed="rId2"/>
              </a:buBlip>
              <a:defRPr sz="1800">
                <a:solidFill>
                  <a:srgbClr val="000000"/>
                </a:solidFill>
              </a:defRPr>
            </a:pPr>
            <a:r>
              <a:rPr sz="3800">
                <a:solidFill>
                  <a:srgbClr val="4F4A37"/>
                </a:solidFill>
              </a:rPr>
              <a:t>It's "Essential" for using essential oils. </a:t>
            </a:r>
          </a:p>
        </p:txBody>
      </p:sp>
      <p:pic>
        <p:nvPicPr>
          <p:cNvPr id="182" name=""/>
          <p:cNvPicPr/>
          <p:nvPr/>
        </p:nvPicPr>
        <p:blipFill>
          <a:blip r:embed="rId3">
            <a:extLst/>
          </a:blip>
          <a:stretch>
            <a:fillRect/>
          </a:stretch>
        </p:blipFill>
        <p:spPr>
          <a:xfrm>
            <a:off x="7510103" y="3005673"/>
            <a:ext cx="3671403" cy="4971893"/>
          </a:xfrm>
          <a:prstGeom prst="rect">
            <a:avLst/>
          </a:prstGeom>
        </p:spPr>
      </p:pic>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nvSpPr>
        <p:spPr>
          <a:xfrm>
            <a:off x="0" y="0"/>
            <a:ext cx="12293600" cy="25906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buClrTx/>
              <a:buFontTx/>
              <a:defRPr cap="all" sz="6000">
                <a:solidFill>
                  <a:srgbClr val="493724">
                    <a:alpha val="64999"/>
                  </a:srgbClr>
                </a:solidFill>
              </a:defRPr>
            </a:lvl1pPr>
          </a:lstStyle>
          <a:p>
            <a:pPr lvl="0">
              <a:defRPr cap="none" sz="1800">
                <a:solidFill>
                  <a:srgbClr val="000000"/>
                </a:solidFill>
              </a:defRPr>
            </a:pPr>
            <a:r>
              <a:rPr cap="all" sz="6000">
                <a:solidFill>
                  <a:srgbClr val="493724">
                    <a:alpha val="64999"/>
                  </a:srgbClr>
                </a:solidFill>
              </a:rPr>
              <a:t>How to order</a:t>
            </a:r>
          </a:p>
        </p:txBody>
      </p:sp>
      <p:sp>
        <p:nvSpPr>
          <p:cNvPr id="185" name="Shape 185"/>
          <p:cNvSpPr/>
          <p:nvPr/>
        </p:nvSpPr>
        <p:spPr>
          <a:xfrm>
            <a:off x="1311982" y="2629826"/>
            <a:ext cx="5111155" cy="8241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17500" indent="-317500" algn="l">
              <a:lnSpc>
                <a:spcPct val="120000"/>
              </a:lnSpc>
              <a:spcBef>
                <a:spcPts val="4600"/>
              </a:spcBef>
              <a:buClr>
                <a:srgbClr val="414141"/>
              </a:buClr>
              <a:buSzPct val="82000"/>
              <a:buFontTx/>
              <a:buChar char="•"/>
              <a:defRPr sz="4600">
                <a:solidFill>
                  <a:srgbClr val="493724">
                    <a:alpha val="64999"/>
                  </a:srgbClr>
                </a:solidFill>
              </a:defRPr>
            </a:lvl1pPr>
          </a:lstStyle>
          <a:p>
            <a:pPr lvl="0">
              <a:defRPr sz="1800">
                <a:solidFill>
                  <a:srgbClr val="000000"/>
                </a:solidFill>
              </a:defRPr>
            </a:pPr>
            <a:r>
              <a:rPr sz="4600">
                <a:solidFill>
                  <a:srgbClr val="493724">
                    <a:alpha val="64999"/>
                  </a:srgbClr>
                </a:solidFill>
              </a:rPr>
              <a:t>Retail</a:t>
            </a:r>
          </a:p>
        </p:txBody>
      </p:sp>
      <p:sp>
        <p:nvSpPr>
          <p:cNvPr id="186" name="Shape 186"/>
          <p:cNvSpPr/>
          <p:nvPr/>
        </p:nvSpPr>
        <p:spPr>
          <a:xfrm>
            <a:off x="1340105" y="3724886"/>
            <a:ext cx="5598454" cy="8241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17500" indent="-317500" algn="l">
              <a:lnSpc>
                <a:spcPct val="120000"/>
              </a:lnSpc>
              <a:spcBef>
                <a:spcPts val="4600"/>
              </a:spcBef>
              <a:buClr>
                <a:srgbClr val="414141"/>
              </a:buClr>
              <a:buSzPct val="82000"/>
              <a:buFontTx/>
              <a:buChar char="•"/>
              <a:defRPr sz="4600">
                <a:solidFill>
                  <a:srgbClr val="493724">
                    <a:alpha val="64999"/>
                  </a:srgbClr>
                </a:solidFill>
              </a:defRPr>
            </a:lvl1pPr>
          </a:lstStyle>
          <a:p>
            <a:pPr lvl="0">
              <a:defRPr sz="1800">
                <a:solidFill>
                  <a:srgbClr val="000000"/>
                </a:solidFill>
              </a:defRPr>
            </a:pPr>
            <a:r>
              <a:rPr sz="4600">
                <a:solidFill>
                  <a:srgbClr val="493724">
                    <a:alpha val="64999"/>
                  </a:srgbClr>
                </a:solidFill>
              </a:rPr>
              <a:t>Wholesale</a:t>
            </a:r>
          </a:p>
        </p:txBody>
      </p:sp>
      <p:sp>
        <p:nvSpPr>
          <p:cNvPr id="187" name="Shape 187"/>
          <p:cNvSpPr/>
          <p:nvPr/>
        </p:nvSpPr>
        <p:spPr>
          <a:xfrm>
            <a:off x="541538" y="6129977"/>
            <a:ext cx="6984210" cy="24274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buClrTx/>
              <a:buFontTx/>
              <a:defRPr sz="1800">
                <a:solidFill>
                  <a:srgbClr val="000000"/>
                </a:solidFill>
              </a:defRPr>
            </a:pPr>
            <a:r>
              <a:rPr sz="3600">
                <a:solidFill>
                  <a:srgbClr val="493724">
                    <a:alpha val="64999"/>
                  </a:srgbClr>
                </a:solidFill>
              </a:rPr>
              <a:t>$35 membership fee</a:t>
            </a:r>
            <a:endParaRPr sz="3600">
              <a:solidFill>
                <a:srgbClr val="493724">
                  <a:alpha val="64999"/>
                </a:srgbClr>
              </a:solidFill>
            </a:endParaRPr>
          </a:p>
          <a:p>
            <a:pPr lvl="0">
              <a:buClrTx/>
              <a:buFontTx/>
              <a:defRPr sz="1800">
                <a:solidFill>
                  <a:srgbClr val="000000"/>
                </a:solidFill>
              </a:defRPr>
            </a:pPr>
            <a:r>
              <a:rPr sz="3600">
                <a:solidFill>
                  <a:srgbClr val="493724">
                    <a:alpha val="64999"/>
                  </a:srgbClr>
                </a:solidFill>
              </a:rPr>
              <a:t>25% off ALL products</a:t>
            </a:r>
            <a:endParaRPr sz="3600">
              <a:solidFill>
                <a:srgbClr val="493724">
                  <a:alpha val="64999"/>
                </a:srgbClr>
              </a:solidFill>
            </a:endParaRPr>
          </a:p>
          <a:p>
            <a:pPr lvl="0">
              <a:buClrTx/>
              <a:buFontTx/>
              <a:defRPr sz="1800">
                <a:solidFill>
                  <a:srgbClr val="000000"/>
                </a:solidFill>
              </a:defRPr>
            </a:pPr>
            <a:r>
              <a:rPr sz="3600">
                <a:solidFill>
                  <a:srgbClr val="493724">
                    <a:alpha val="64999"/>
                  </a:srgbClr>
                </a:solidFill>
              </a:rPr>
              <a:t>Earn Loyalty Reward Points</a:t>
            </a:r>
            <a:endParaRPr sz="3600">
              <a:solidFill>
                <a:srgbClr val="493724">
                  <a:alpha val="64999"/>
                </a:srgbClr>
              </a:solidFill>
            </a:endParaRPr>
          </a:p>
          <a:p>
            <a:pPr lvl="0">
              <a:buClrTx/>
              <a:buFontTx/>
              <a:defRPr sz="1800">
                <a:solidFill>
                  <a:srgbClr val="000000"/>
                </a:solidFill>
              </a:defRPr>
            </a:pPr>
            <a:r>
              <a:rPr sz="3600">
                <a:solidFill>
                  <a:srgbClr val="493724">
                    <a:alpha val="64999"/>
                  </a:srgbClr>
                </a:solidFill>
              </a:rPr>
              <a:t>Free Products every month!</a:t>
            </a:r>
          </a:p>
        </p:txBody>
      </p:sp>
      <p:pic>
        <p:nvPicPr>
          <p:cNvPr id="188" name="InsertedImage.jpg"/>
          <p:cNvPicPr/>
          <p:nvPr/>
        </p:nvPicPr>
        <p:blipFill>
          <a:blip r:embed="rId2">
            <a:extLst/>
          </a:blip>
          <a:stretch>
            <a:fillRect/>
          </a:stretch>
        </p:blipFill>
        <p:spPr>
          <a:xfrm>
            <a:off x="5546036" y="1828981"/>
            <a:ext cx="3819159" cy="3819159"/>
          </a:xfrm>
          <a:prstGeom prst="rect">
            <a:avLst/>
          </a:prstGeom>
          <a:ln w="25400">
            <a:miter lim="400000"/>
          </a:ln>
          <a:effectLst>
            <a:outerShdw sx="100000" sy="100000" kx="0" ky="0" algn="b" rotWithShape="0" blurRad="127000" dist="152400" dir="5520000">
              <a:srgbClr val="000000">
                <a:alpha val="60000"/>
              </a:srgbClr>
            </a:outerShdw>
          </a:effectLst>
        </p:spPr>
      </p:pic>
      <p:pic>
        <p:nvPicPr>
          <p:cNvPr id="189" name="InsertedImage.jpg"/>
          <p:cNvPicPr/>
          <p:nvPr/>
        </p:nvPicPr>
        <p:blipFill>
          <a:blip r:embed="rId3">
            <a:extLst/>
          </a:blip>
          <a:stretch>
            <a:fillRect/>
          </a:stretch>
        </p:blipFill>
        <p:spPr>
          <a:xfrm>
            <a:off x="7944125" y="5399332"/>
            <a:ext cx="4461962" cy="3524950"/>
          </a:xfrm>
          <a:prstGeom prst="rect">
            <a:avLst/>
          </a:prstGeom>
          <a:ln w="25400">
            <a:miter lim="400000"/>
          </a:ln>
          <a:effectLst>
            <a:outerShdw sx="100000" sy="100000" kx="0" ky="0" algn="b" rotWithShape="0" blurRad="127000" dist="152400" dir="5520000">
              <a:srgbClr val="000000">
                <a:alpha val="60000"/>
              </a:srgbClr>
            </a:outerShdw>
          </a:effectLst>
        </p:spPr>
      </p:pic>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nvSpPr>
        <p:spPr>
          <a:xfrm>
            <a:off x="-482322" y="783449"/>
            <a:ext cx="11959449" cy="118186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298222">
              <a:buClrTx/>
              <a:buFontTx/>
              <a:defRPr sz="5000">
                <a:solidFill>
                  <a:srgbClr val="493724">
                    <a:alpha val="64999"/>
                  </a:srgbClr>
                </a:solidFill>
                <a:uFill>
                  <a:solidFill/>
                </a:uFill>
              </a:defRPr>
            </a:lvl1pPr>
          </a:lstStyle>
          <a:p>
            <a:pPr lvl="0">
              <a:defRPr sz="1800">
                <a:solidFill>
                  <a:srgbClr val="000000"/>
                </a:solidFill>
                <a:uFillTx/>
              </a:defRPr>
            </a:pPr>
            <a:r>
              <a:rPr sz="5000">
                <a:solidFill>
                  <a:srgbClr val="493724">
                    <a:alpha val="64999"/>
                  </a:srgbClr>
                </a:solidFill>
                <a:uFill>
                  <a:solidFill/>
                </a:uFill>
              </a:rPr>
              <a:t>NATURAL SOLUTIONS KIT</a:t>
            </a:r>
          </a:p>
        </p:txBody>
      </p:sp>
      <p:sp>
        <p:nvSpPr>
          <p:cNvPr id="192" name="Shape 192"/>
          <p:cNvSpPr/>
          <p:nvPr/>
        </p:nvSpPr>
        <p:spPr>
          <a:xfrm>
            <a:off x="3975307" y="1706206"/>
            <a:ext cx="4248093" cy="660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defTabSz="1300480">
              <a:buClrTx/>
              <a:buFontTx/>
              <a:defRPr sz="1800">
                <a:solidFill>
                  <a:srgbClr val="000000"/>
                </a:solidFill>
              </a:defRPr>
            </a:pPr>
            <a:r>
              <a:rPr sz="3413">
                <a:solidFill>
                  <a:srgbClr val="493724">
                    <a:alpha val="64999"/>
                  </a:srgbClr>
                </a:solidFill>
                <a:uFill>
                  <a:solidFill/>
                </a:uFill>
              </a:rPr>
              <a:t>Start at 15</a:t>
            </a:r>
            <a:r>
              <a:rPr sz="3413">
                <a:solidFill>
                  <a:srgbClr val="493724">
                    <a:alpha val="64999"/>
                  </a:srgbClr>
                </a:solidFill>
                <a:uFill>
                  <a:solidFill/>
                </a:uFill>
              </a:rPr>
              <a:t>% </a:t>
            </a:r>
            <a:r>
              <a:rPr sz="3413">
                <a:solidFill>
                  <a:srgbClr val="493724">
                    <a:alpha val="64999"/>
                  </a:srgbClr>
                </a:solidFill>
                <a:uFill>
                  <a:solidFill/>
                </a:uFill>
              </a:rPr>
              <a:t>rewards!</a:t>
            </a:r>
          </a:p>
        </p:txBody>
      </p:sp>
      <p:sp>
        <p:nvSpPr>
          <p:cNvPr id="193" name="Shape 193"/>
          <p:cNvSpPr/>
          <p:nvPr/>
        </p:nvSpPr>
        <p:spPr>
          <a:xfrm>
            <a:off x="10056739" y="450708"/>
            <a:ext cx="2384215" cy="23751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solidFill>
            <a:srgbClr val="4F81BD"/>
          </a:solidFill>
          <a:ln w="25400">
            <a:solidFill>
              <a:srgbClr val="3A5E8A"/>
            </a:solidFill>
            <a:round/>
          </a:ln>
        </p:spPr>
        <p:txBody>
          <a:bodyPr lIns="0" tIns="0" rIns="0" bIns="0" anchor="ctr"/>
          <a:lstStyle/>
          <a:p>
            <a:pPr lvl="0" defTabSz="1300480">
              <a:buClrTx/>
              <a:buFontTx/>
              <a:defRPr sz="2560">
                <a:solidFill>
                  <a:srgbClr val="FFFFFF"/>
                </a:solidFill>
                <a:uFill>
                  <a:solidFill>
                    <a:srgbClr val="FFFFFF"/>
                  </a:solidFill>
                </a:uFill>
                <a:latin typeface="Calibri"/>
                <a:ea typeface="Calibri"/>
                <a:cs typeface="Calibri"/>
                <a:sym typeface="Calibri"/>
              </a:defRPr>
            </a:pPr>
          </a:p>
        </p:txBody>
      </p:sp>
      <p:sp>
        <p:nvSpPr>
          <p:cNvPr id="194" name="Shape 194"/>
          <p:cNvSpPr/>
          <p:nvPr/>
        </p:nvSpPr>
        <p:spPr>
          <a:xfrm>
            <a:off x="9894179" y="914400"/>
            <a:ext cx="2709335" cy="144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1300480">
              <a:buClrTx/>
              <a:buFontTx/>
              <a:defRPr sz="1800">
                <a:solidFill>
                  <a:srgbClr val="000000"/>
                </a:solidFill>
              </a:defRPr>
            </a:pPr>
            <a:r>
              <a:rPr b="1" sz="2844">
                <a:solidFill>
                  <a:srgbClr val="FFFFFF"/>
                </a:solidFill>
                <a:uFill>
                  <a:solidFill>
                    <a:srgbClr val="FFFFFF"/>
                  </a:solidFill>
                </a:uFill>
                <a:latin typeface="Calibri"/>
                <a:ea typeface="Calibri"/>
                <a:cs typeface="Calibri"/>
                <a:sym typeface="Calibri"/>
              </a:rPr>
              <a:t>+ </a:t>
            </a:r>
            <a:r>
              <a:rPr b="1" sz="2844">
                <a:solidFill>
                  <a:srgbClr val="FFFFFF"/>
                </a:solidFill>
                <a:uFill>
                  <a:solidFill>
                    <a:srgbClr val="FFFFFF"/>
                  </a:solidFill>
                </a:uFill>
                <a:latin typeface="Calibri"/>
                <a:ea typeface="Calibri"/>
                <a:cs typeface="Calibri"/>
                <a:sym typeface="Calibri"/>
              </a:rPr>
              <a:t>100 </a:t>
            </a:r>
            <a:r>
              <a:rPr b="1" sz="2844">
                <a:solidFill>
                  <a:srgbClr val="FFFFFF"/>
                </a:solidFill>
                <a:uFill>
                  <a:solidFill>
                    <a:srgbClr val="FFFFFF"/>
                  </a:solidFill>
                </a:uFill>
                <a:latin typeface="Calibri"/>
                <a:ea typeface="Calibri"/>
                <a:cs typeface="Calibri"/>
                <a:sym typeface="Calibri"/>
              </a:rPr>
              <a:t>product</a:t>
            </a:r>
            <a:endParaRPr sz="2560">
              <a:uFill>
                <a:solidFill/>
              </a:uFill>
              <a:latin typeface="Calibri"/>
              <a:ea typeface="Calibri"/>
              <a:cs typeface="Calibri"/>
              <a:sym typeface="Calibri"/>
            </a:endParaRPr>
          </a:p>
          <a:p>
            <a:pPr lvl="0" defTabSz="1300480">
              <a:buClrTx/>
              <a:buFontTx/>
              <a:defRPr sz="1800">
                <a:solidFill>
                  <a:srgbClr val="000000"/>
                </a:solidFill>
              </a:defRPr>
            </a:pPr>
            <a:r>
              <a:rPr b="1" sz="2844">
                <a:solidFill>
                  <a:srgbClr val="FFFFFF"/>
                </a:solidFill>
                <a:uFill>
                  <a:solidFill>
                    <a:srgbClr val="FFFFFF"/>
                  </a:solidFill>
                </a:uFill>
                <a:latin typeface="Calibri"/>
                <a:ea typeface="Calibri"/>
                <a:cs typeface="Calibri"/>
                <a:sym typeface="Calibri"/>
              </a:rPr>
              <a:t> credits </a:t>
            </a:r>
          </a:p>
        </p:txBody>
      </p:sp>
      <p:pic>
        <p:nvPicPr>
          <p:cNvPr id="195" name=""/>
          <p:cNvPicPr/>
          <p:nvPr/>
        </p:nvPicPr>
        <p:blipFill>
          <a:blip r:embed="rId2">
            <a:extLst/>
          </a:blip>
          <a:stretch>
            <a:fillRect/>
          </a:stretch>
        </p:blipFill>
        <p:spPr>
          <a:xfrm>
            <a:off x="887012" y="2591557"/>
            <a:ext cx="9863673" cy="6217924"/>
          </a:xfrm>
          <a:prstGeom prst="rect">
            <a:avLst/>
          </a:prstGeom>
        </p:spPr>
      </p:pic>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7" name=""/>
          <p:cNvPicPr/>
          <p:nvPr/>
        </p:nvPicPr>
        <p:blipFill>
          <a:blip r:embed="rId2">
            <a:extLst/>
          </a:blip>
          <a:stretch>
            <a:fillRect/>
          </a:stretch>
        </p:blipFill>
        <p:spPr>
          <a:xfrm>
            <a:off x="2225322" y="2803422"/>
            <a:ext cx="8554156" cy="5344593"/>
          </a:xfrm>
          <a:prstGeom prst="rect">
            <a:avLst/>
          </a:prstGeom>
        </p:spPr>
      </p:pic>
      <p:sp>
        <p:nvSpPr>
          <p:cNvPr id="198" name="Shape 198"/>
          <p:cNvSpPr/>
          <p:nvPr/>
        </p:nvSpPr>
        <p:spPr>
          <a:xfrm>
            <a:off x="3535045" y="1532556"/>
            <a:ext cx="5934711" cy="8864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lvl="0">
              <a:defRPr sz="1800">
                <a:solidFill>
                  <a:srgbClr val="000000"/>
                </a:solidFill>
              </a:defRPr>
            </a:pPr>
            <a:r>
              <a:rPr sz="5000">
                <a:solidFill>
                  <a:srgbClr val="4F4A37"/>
                </a:solidFill>
              </a:rPr>
              <a:t>Home Essentials Kit</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0" name=""/>
          <p:cNvPicPr/>
          <p:nvPr/>
        </p:nvPicPr>
        <p:blipFill>
          <a:blip r:embed="rId2">
            <a:extLst/>
          </a:blip>
          <a:stretch>
            <a:fillRect/>
          </a:stretch>
        </p:blipFill>
        <p:spPr>
          <a:xfrm>
            <a:off x="1968921" y="655706"/>
            <a:ext cx="9066958" cy="7207552"/>
          </a:xfrm>
          <a:prstGeom prst="rect">
            <a:avLst/>
          </a:prstGeom>
        </p:spPr>
      </p:pic>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Shape 202"/>
          <p:cNvSpPr/>
          <p:nvPr/>
        </p:nvSpPr>
        <p:spPr>
          <a:xfrm>
            <a:off x="711200" y="519049"/>
            <a:ext cx="11704321" cy="97536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defTabSz="1105408">
              <a:buClrTx/>
              <a:buFontTx/>
              <a:defRPr sz="1800">
                <a:solidFill>
                  <a:srgbClr val="000000"/>
                </a:solidFill>
              </a:defRPr>
            </a:pPr>
            <a:r>
              <a:rPr sz="3384">
                <a:solidFill>
                  <a:srgbClr val="0D0A10"/>
                </a:solidFill>
                <a:uFill>
                  <a:solidFill>
                    <a:srgbClr val="0D0A10"/>
                  </a:solidFill>
                </a:uFill>
              </a:rPr>
              <a:t>dōTERRA</a:t>
            </a:r>
            <a:r>
              <a:rPr sz="3384">
                <a:solidFill>
                  <a:srgbClr val="0D0A10"/>
                </a:solidFill>
                <a:uFill>
                  <a:solidFill>
                    <a:srgbClr val="0D0A10"/>
                  </a:solidFill>
                </a:uFill>
              </a:rPr>
              <a:t> Loyalty Rewards Program = FREE PRODUCTS!</a:t>
            </a:r>
          </a:p>
        </p:txBody>
      </p:sp>
      <p:pic>
        <p:nvPicPr>
          <p:cNvPr id="203" name="image10.jpg"/>
          <p:cNvPicPr/>
          <p:nvPr/>
        </p:nvPicPr>
        <p:blipFill>
          <a:blip r:embed="rId2">
            <a:extLst/>
          </a:blip>
          <a:srcRect l="0" t="35776" r="0" b="36924"/>
          <a:stretch>
            <a:fillRect/>
          </a:stretch>
        </p:blipFill>
        <p:spPr>
          <a:xfrm>
            <a:off x="508000" y="1586981"/>
            <a:ext cx="11988660" cy="3465474"/>
          </a:xfrm>
          <a:prstGeom prst="rect">
            <a:avLst/>
          </a:prstGeom>
          <a:ln w="12700">
            <a:miter lim="400000"/>
          </a:ln>
        </p:spPr>
      </p:pic>
      <p:sp>
        <p:nvSpPr>
          <p:cNvPr id="204" name="Shape 204"/>
          <p:cNvSpPr/>
          <p:nvPr/>
        </p:nvSpPr>
        <p:spPr>
          <a:xfrm>
            <a:off x="650239" y="5145066"/>
            <a:ext cx="11704322" cy="977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300480">
              <a:buClrTx/>
              <a:buFontTx/>
              <a:defRPr sz="4551">
                <a:solidFill>
                  <a:srgbClr val="0D0A10"/>
                </a:solidFill>
                <a:uFill>
                  <a:solidFill>
                    <a:srgbClr val="0D0A10"/>
                  </a:solidFill>
                </a:uFill>
              </a:defRPr>
            </a:lvl1pPr>
          </a:lstStyle>
          <a:p>
            <a:pPr lvl="0">
              <a:defRPr sz="1800">
                <a:solidFill>
                  <a:srgbClr val="000000"/>
                </a:solidFill>
                <a:uFillTx/>
              </a:defRPr>
            </a:pPr>
            <a:r>
              <a:rPr sz="4551">
                <a:solidFill>
                  <a:srgbClr val="0D0A10"/>
                </a:solidFill>
                <a:uFill>
                  <a:solidFill>
                    <a:srgbClr val="0D0A10"/>
                  </a:solidFill>
                </a:uFill>
              </a:rPr>
              <a:t>The most intelligent way to buy</a:t>
            </a:r>
          </a:p>
        </p:txBody>
      </p:sp>
      <p:sp>
        <p:nvSpPr>
          <p:cNvPr id="205" name="Shape 205"/>
          <p:cNvSpPr/>
          <p:nvPr/>
        </p:nvSpPr>
        <p:spPr>
          <a:xfrm>
            <a:off x="1565769" y="6215538"/>
            <a:ext cx="9995182" cy="28216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400" indent="-406400" algn="l" defTabSz="1300480">
              <a:buClr>
                <a:srgbClr val="000000"/>
              </a:buClr>
              <a:buSzPct val="100000"/>
              <a:buFont typeface="Arial"/>
              <a:buChar char="•"/>
              <a:defRPr sz="1800">
                <a:solidFill>
                  <a:srgbClr val="000000"/>
                </a:solidFill>
              </a:defRPr>
            </a:pPr>
            <a:r>
              <a:rPr sz="3413">
                <a:solidFill>
                  <a:srgbClr val="302E2C"/>
                </a:solidFill>
                <a:uFill>
                  <a:solidFill/>
                </a:uFill>
              </a:rPr>
              <a:t>Receive free product credits</a:t>
            </a:r>
            <a:endParaRPr sz="3413">
              <a:solidFill>
                <a:srgbClr val="302E2C"/>
              </a:solidFill>
              <a:uFill>
                <a:solidFill/>
              </a:uFill>
            </a:endParaRPr>
          </a:p>
          <a:p>
            <a:pPr lvl="0" marL="406400" indent="-406400" algn="l" defTabSz="1300480">
              <a:buClr>
                <a:srgbClr val="000000"/>
              </a:buClr>
              <a:buSzPct val="100000"/>
              <a:buFont typeface="Arial"/>
              <a:buChar char="•"/>
              <a:defRPr sz="1800">
                <a:solidFill>
                  <a:srgbClr val="000000"/>
                </a:solidFill>
              </a:defRPr>
            </a:pPr>
            <a:r>
              <a:rPr sz="3413">
                <a:solidFill>
                  <a:srgbClr val="302E2C"/>
                </a:solidFill>
                <a:uFill>
                  <a:solidFill/>
                </a:uFill>
              </a:rPr>
              <a:t>Choose any products, anytime</a:t>
            </a:r>
            <a:endParaRPr sz="3413">
              <a:solidFill>
                <a:srgbClr val="302E2C"/>
              </a:solidFill>
              <a:uFill>
                <a:solidFill/>
              </a:uFill>
            </a:endParaRPr>
          </a:p>
          <a:p>
            <a:pPr lvl="0" marL="406400" indent="-406400" algn="l" defTabSz="1300480">
              <a:buClr>
                <a:srgbClr val="000000"/>
              </a:buClr>
              <a:buSzPct val="100000"/>
              <a:buFont typeface="Arial"/>
              <a:buChar char="•"/>
              <a:defRPr sz="1800">
                <a:solidFill>
                  <a:srgbClr val="000000"/>
                </a:solidFill>
              </a:defRPr>
            </a:pPr>
            <a:r>
              <a:rPr sz="3413">
                <a:solidFill>
                  <a:srgbClr val="302E2C"/>
                </a:solidFill>
                <a:uFill>
                  <a:solidFill/>
                </a:uFill>
              </a:rPr>
              <a:t>Can cancel anytime</a:t>
            </a:r>
            <a:endParaRPr sz="3413">
              <a:solidFill>
                <a:srgbClr val="302E2C"/>
              </a:solidFill>
              <a:uFill>
                <a:solidFill/>
              </a:uFill>
            </a:endParaRPr>
          </a:p>
          <a:p>
            <a:pPr lvl="0" marL="406400" indent="-406400" algn="l" defTabSz="1300480">
              <a:buClr>
                <a:srgbClr val="000000"/>
              </a:buClr>
              <a:buSzPct val="100000"/>
              <a:buFont typeface="Arial"/>
              <a:buChar char="•"/>
              <a:defRPr sz="1800">
                <a:solidFill>
                  <a:srgbClr val="000000"/>
                </a:solidFill>
              </a:defRPr>
            </a:pPr>
            <a:r>
              <a:rPr sz="3413">
                <a:solidFill>
                  <a:srgbClr val="302E2C"/>
                </a:solidFill>
                <a:uFill>
                  <a:solidFill/>
                </a:uFill>
              </a:rPr>
              <a:t>Minimum of 100 PV to receive compensation</a:t>
            </a:r>
            <a:endParaRPr sz="3413">
              <a:solidFill>
                <a:srgbClr val="302E2C"/>
              </a:solidFill>
              <a:uFill>
                <a:solidFill/>
              </a:uFill>
            </a:endParaRPr>
          </a:p>
          <a:p>
            <a:pPr lvl="0" marL="406400" indent="-406400" algn="l" defTabSz="1300480">
              <a:buClr>
                <a:srgbClr val="000000"/>
              </a:buClr>
              <a:buSzPct val="100000"/>
              <a:buFont typeface="Arial"/>
              <a:buChar char="•"/>
              <a:defRPr sz="1800">
                <a:solidFill>
                  <a:srgbClr val="000000"/>
                </a:solidFill>
              </a:defRPr>
            </a:pPr>
            <a:r>
              <a:rPr sz="3413">
                <a:solidFill>
                  <a:srgbClr val="302E2C"/>
                </a:solidFill>
                <a:uFill>
                  <a:solidFill/>
                </a:uFill>
              </a:rPr>
              <a:t>Minimum of 50 PV to receive product credits</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7" name=""/>
          <p:cNvPicPr/>
          <p:nvPr/>
        </p:nvPicPr>
        <p:blipFill>
          <a:blip r:embed="rId2">
            <a:extLst/>
          </a:blip>
          <a:stretch>
            <a:fillRect/>
          </a:stretch>
        </p:blipFill>
        <p:spPr>
          <a:xfrm>
            <a:off x="-12121" y="1746250"/>
            <a:ext cx="13029042" cy="5846922"/>
          </a:xfrm>
          <a:prstGeom prst="rect">
            <a:avLst/>
          </a:prstGeom>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 name="Shape 38"/>
          <p:cNvSpPr/>
          <p:nvPr>
            <p:ph type="title"/>
          </p:nvPr>
        </p:nvSpPr>
        <p:spPr>
          <a:prstGeom prst="rect">
            <a:avLst/>
          </a:prstGeom>
        </p:spPr>
        <p:txBody>
          <a:bodyPr/>
          <a:lstStyle/>
          <a:p>
            <a:pPr lvl="0" defTabSz="315468">
              <a:defRPr sz="1800">
                <a:solidFill>
                  <a:srgbClr val="000000"/>
                </a:solidFill>
              </a:defRPr>
            </a:pPr>
            <a:endParaRPr b="1" sz="4590">
              <a:solidFill>
                <a:srgbClr val="714D3A"/>
              </a:solidFill>
            </a:endParaRPr>
          </a:p>
          <a:p>
            <a:pPr lvl="0" defTabSz="315468">
              <a:defRPr sz="1800">
                <a:solidFill>
                  <a:srgbClr val="000000"/>
                </a:solidFill>
              </a:defRPr>
            </a:pPr>
            <a:r>
              <a:rPr b="1" sz="4590">
                <a:solidFill>
                  <a:srgbClr val="714D3A"/>
                </a:solidFill>
              </a:rPr>
              <a:t>Hormone Replacement Therapy (HRT)</a:t>
            </a:r>
            <a:endParaRPr b="1" sz="4590">
              <a:solidFill>
                <a:srgbClr val="714D3A"/>
              </a:solidFill>
            </a:endParaRPr>
          </a:p>
        </p:txBody>
      </p:sp>
      <p:sp>
        <p:nvSpPr>
          <p:cNvPr id="39" name="Shape 39"/>
          <p:cNvSpPr/>
          <p:nvPr>
            <p:ph type="body" idx="1"/>
          </p:nvPr>
        </p:nvSpPr>
        <p:spPr>
          <a:xfrm>
            <a:off x="1104900" y="2796123"/>
            <a:ext cx="4938039" cy="5715001"/>
          </a:xfrm>
          <a:prstGeom prst="rect">
            <a:avLst/>
          </a:prstGeom>
        </p:spPr>
        <p:txBody>
          <a:bodyPr/>
          <a:lstStyle/>
          <a:p>
            <a:pPr lvl="0" marL="359851" indent="-359851" defTabSz="448055">
              <a:spcBef>
                <a:spcPts val="2700"/>
              </a:spcBef>
              <a:buBlip>
                <a:blip r:embed="rId2"/>
              </a:buBlip>
              <a:defRPr sz="1800">
                <a:solidFill>
                  <a:srgbClr val="000000"/>
                </a:solidFill>
              </a:defRPr>
            </a:pPr>
            <a:r>
              <a:rPr sz="3724">
                <a:solidFill>
                  <a:srgbClr val="4F4A37"/>
                </a:solidFill>
              </a:rPr>
              <a:t>Increased risk of breast cancer and other types of cancer</a:t>
            </a:r>
            <a:endParaRPr sz="3724">
              <a:solidFill>
                <a:srgbClr val="4F4A37"/>
              </a:solidFill>
            </a:endParaRPr>
          </a:p>
          <a:p>
            <a:pPr lvl="0" marL="359851" indent="-359851" defTabSz="448055">
              <a:spcBef>
                <a:spcPts val="2700"/>
              </a:spcBef>
              <a:buBlip>
                <a:blip r:embed="rId2"/>
              </a:buBlip>
              <a:defRPr sz="1800">
                <a:solidFill>
                  <a:srgbClr val="000000"/>
                </a:solidFill>
              </a:defRPr>
            </a:pPr>
            <a:r>
              <a:rPr sz="3724">
                <a:solidFill>
                  <a:srgbClr val="4F4A37"/>
                </a:solidFill>
              </a:rPr>
              <a:t>Increased risk of stroke</a:t>
            </a:r>
            <a:endParaRPr sz="3724">
              <a:solidFill>
                <a:srgbClr val="4F4A37"/>
              </a:solidFill>
            </a:endParaRPr>
          </a:p>
          <a:p>
            <a:pPr lvl="0" marL="359851" indent="-359851" defTabSz="448055">
              <a:spcBef>
                <a:spcPts val="2700"/>
              </a:spcBef>
              <a:buBlip>
                <a:blip r:embed="rId2"/>
              </a:buBlip>
              <a:defRPr sz="1800">
                <a:solidFill>
                  <a:srgbClr val="000000"/>
                </a:solidFill>
              </a:defRPr>
            </a:pPr>
            <a:r>
              <a:rPr sz="3724">
                <a:solidFill>
                  <a:srgbClr val="4F4A37"/>
                </a:solidFill>
              </a:rPr>
              <a:t>Increased risk of cardiovascular disease </a:t>
            </a:r>
          </a:p>
        </p:txBody>
      </p:sp>
      <p:pic>
        <p:nvPicPr>
          <p:cNvPr id="40" name=""/>
          <p:cNvPicPr/>
          <p:nvPr/>
        </p:nvPicPr>
        <p:blipFill>
          <a:blip r:embed="rId3">
            <a:extLst/>
          </a:blip>
          <a:stretch>
            <a:fillRect/>
          </a:stretch>
        </p:blipFill>
        <p:spPr>
          <a:xfrm>
            <a:off x="6999577" y="3240230"/>
            <a:ext cx="4750587" cy="4826787"/>
          </a:xfrm>
          <a:prstGeom prst="rect">
            <a:avLst/>
          </a:prstGeom>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 name=""/>
          <p:cNvPicPr/>
          <p:nvPr/>
        </p:nvPicPr>
        <p:blipFill>
          <a:blip r:embed="rId2">
            <a:extLst/>
          </a:blip>
          <a:stretch>
            <a:fillRect/>
          </a:stretch>
        </p:blipFill>
        <p:spPr>
          <a:xfrm>
            <a:off x="1023879" y="1193900"/>
            <a:ext cx="10957042" cy="5801286"/>
          </a:xfrm>
          <a:prstGeom prst="rect">
            <a:avLst/>
          </a:prstGeom>
        </p:spPr>
      </p:pic>
      <p:sp>
        <p:nvSpPr>
          <p:cNvPr id="43" name="Shape 43"/>
          <p:cNvSpPr/>
          <p:nvPr/>
        </p:nvSpPr>
        <p:spPr>
          <a:xfrm>
            <a:off x="4411395" y="7490162"/>
            <a:ext cx="4182010" cy="66167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vl1pPr>
          </a:lstStyle>
          <a:p>
            <a:pPr lvl="0">
              <a:defRPr i="0" sz="1800">
                <a:solidFill>
                  <a:srgbClr val="000000"/>
                </a:solidFill>
              </a:defRPr>
            </a:pPr>
            <a:r>
              <a:rPr i="1" sz="3600">
                <a:solidFill>
                  <a:srgbClr val="4F4A37"/>
                </a:solidFill>
              </a:rPr>
              <a:t>Is there another way?</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 name="Shape 45"/>
          <p:cNvSpPr/>
          <p:nvPr>
            <p:ph type="body" idx="1"/>
          </p:nvPr>
        </p:nvSpPr>
        <p:spPr>
          <a:xfrm>
            <a:off x="724196" y="1617451"/>
            <a:ext cx="5714715" cy="7066911"/>
          </a:xfrm>
          <a:prstGeom prst="rect">
            <a:avLst/>
          </a:prstGeom>
        </p:spPr>
        <p:txBody>
          <a:bodyPr/>
          <a:lstStyle/>
          <a:p>
            <a:pPr lvl="0" marL="373379" indent="-373379" algn="ctr" defTabSz="490727">
              <a:spcBef>
                <a:spcPts val="2600"/>
              </a:spcBef>
              <a:buBlip>
                <a:blip r:embed="rId2"/>
              </a:buBlip>
              <a:defRPr sz="1800">
                <a:solidFill>
                  <a:srgbClr val="000000"/>
                </a:solidFill>
              </a:defRPr>
            </a:pPr>
            <a:r>
              <a:rPr sz="3864">
                <a:solidFill>
                  <a:srgbClr val="4F4A37"/>
                </a:solidFill>
              </a:rPr>
              <a:t>Essential Oils are natural aromatic compounds found in plants. They can be found in the roots, seeds,  stems, bark, leaves, and flowers and are distilled and extracted for their health benefits.  </a:t>
            </a:r>
            <a:br>
              <a:rPr sz="3864">
                <a:solidFill>
                  <a:srgbClr val="4F4A37"/>
                </a:solidFill>
              </a:rPr>
            </a:br>
          </a:p>
        </p:txBody>
      </p:sp>
      <p:pic>
        <p:nvPicPr>
          <p:cNvPr id="46" name=""/>
          <p:cNvPicPr/>
          <p:nvPr/>
        </p:nvPicPr>
        <p:blipFill>
          <a:blip r:embed="rId3">
            <a:extLst/>
          </a:blip>
          <a:stretch>
            <a:fillRect/>
          </a:stretch>
        </p:blipFill>
        <p:spPr>
          <a:xfrm>
            <a:off x="6804604" y="913421"/>
            <a:ext cx="5943697" cy="7695808"/>
          </a:xfrm>
          <a:prstGeom prst="rect">
            <a:avLst/>
          </a:prstGeom>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8" name="image2.jpg"/>
          <p:cNvPicPr/>
          <p:nvPr/>
        </p:nvPicPr>
        <p:blipFill>
          <a:blip r:embed="rId2">
            <a:extLst/>
          </a:blip>
          <a:stretch>
            <a:fillRect/>
          </a:stretch>
        </p:blipFill>
        <p:spPr>
          <a:xfrm>
            <a:off x="-4009814" y="-975361"/>
            <a:ext cx="17286639" cy="12964980"/>
          </a:xfrm>
          <a:prstGeom prst="rect">
            <a:avLst/>
          </a:prstGeom>
          <a:ln w="12700">
            <a:miter lim="400000"/>
          </a:ln>
        </p:spPr>
      </p:pic>
      <p:pic>
        <p:nvPicPr>
          <p:cNvPr id="49" name="image3.jpg"/>
          <p:cNvPicPr/>
          <p:nvPr/>
        </p:nvPicPr>
        <p:blipFill>
          <a:blip r:embed="rId3">
            <a:extLst/>
          </a:blip>
          <a:stretch>
            <a:fillRect/>
          </a:stretch>
        </p:blipFill>
        <p:spPr>
          <a:xfrm>
            <a:off x="2330026" y="2374952"/>
            <a:ext cx="8344748" cy="5003699"/>
          </a:xfrm>
          <a:prstGeom prst="rect">
            <a:avLst/>
          </a:prstGeom>
          <a:ln w="12700">
            <a:miter lim="400000"/>
          </a:ln>
          <a:effectLst>
            <a:outerShdw sx="100000" sy="100000" kx="0" ky="0" algn="b" rotWithShape="0" blurRad="190500" dist="0" dir="0">
              <a:srgbClr val="000000">
                <a:alpha val="70000"/>
              </a:srgbClr>
            </a:outerShdw>
          </a:effectLst>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49"/>
                                        </p:tgtEl>
                                        <p:attrNameLst>
                                          <p:attrName>style.visibility</p:attrName>
                                        </p:attrNameLst>
                                      </p:cBhvr>
                                      <p:to>
                                        <p:strVal val="visible"/>
                                      </p:to>
                                    </p:set>
                                    <p:animEffect filter="fade" transition="in">
                                      <p:cBhvr>
                                        <p:cTn id="7" dur="500"/>
                                        <p:tgtEl>
                                          <p:spTgt spid="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 name="Shape 51"/>
          <p:cNvSpPr/>
          <p:nvPr>
            <p:ph type="title"/>
          </p:nvPr>
        </p:nvSpPr>
        <p:spPr>
          <a:prstGeom prst="rect">
            <a:avLst/>
          </a:prstGeom>
        </p:spPr>
        <p:txBody>
          <a:bodyPr/>
          <a:lstStyle/>
          <a:p>
            <a:pPr lvl="0">
              <a:defRPr sz="1800">
                <a:solidFill>
                  <a:srgbClr val="000000"/>
                </a:solidFill>
              </a:defRPr>
            </a:pPr>
            <a:r>
              <a:rPr sz="7600">
                <a:solidFill>
                  <a:srgbClr val="714D3A"/>
                </a:solidFill>
              </a:rPr>
              <a:t>Peppermint</a:t>
            </a:r>
          </a:p>
        </p:txBody>
      </p:sp>
      <p:sp>
        <p:nvSpPr>
          <p:cNvPr id="52" name="Shape 52"/>
          <p:cNvSpPr/>
          <p:nvPr>
            <p:ph type="body" idx="1"/>
          </p:nvPr>
        </p:nvSpPr>
        <p:spPr>
          <a:xfrm>
            <a:off x="1104900" y="2703648"/>
            <a:ext cx="5397500" cy="5715001"/>
          </a:xfrm>
          <a:prstGeom prst="rect">
            <a:avLst/>
          </a:prstGeom>
        </p:spPr>
        <p:txBody>
          <a:bodyPr/>
          <a:lstStyle/>
          <a:p>
            <a:pPr lvl="0">
              <a:buBlip>
                <a:blip r:embed="rId2"/>
              </a:buBlip>
              <a:defRPr sz="1800">
                <a:solidFill>
                  <a:srgbClr val="000000"/>
                </a:solidFill>
              </a:defRPr>
            </a:pPr>
            <a:r>
              <a:rPr sz="3800">
                <a:solidFill>
                  <a:srgbClr val="4F4A37"/>
                </a:solidFill>
              </a:rPr>
              <a:t>Headaches</a:t>
            </a:r>
            <a:endParaRPr sz="3800">
              <a:solidFill>
                <a:srgbClr val="4F4A37"/>
              </a:solidFill>
            </a:endParaRPr>
          </a:p>
          <a:p>
            <a:pPr lvl="0">
              <a:buBlip>
                <a:blip r:embed="rId2"/>
              </a:buBlip>
              <a:defRPr sz="1800">
                <a:solidFill>
                  <a:srgbClr val="000000"/>
                </a:solidFill>
              </a:defRPr>
            </a:pPr>
            <a:r>
              <a:rPr sz="3800">
                <a:solidFill>
                  <a:srgbClr val="4F4A37"/>
                </a:solidFill>
              </a:rPr>
              <a:t>Hot flashes</a:t>
            </a:r>
            <a:endParaRPr sz="3800">
              <a:solidFill>
                <a:srgbClr val="4F4A37"/>
              </a:solidFill>
            </a:endParaRPr>
          </a:p>
          <a:p>
            <a:pPr lvl="0">
              <a:buBlip>
                <a:blip r:embed="rId2"/>
              </a:buBlip>
              <a:defRPr sz="1800">
                <a:solidFill>
                  <a:srgbClr val="000000"/>
                </a:solidFill>
              </a:defRPr>
            </a:pPr>
            <a:r>
              <a:rPr sz="3800">
                <a:solidFill>
                  <a:srgbClr val="4F4A37"/>
                </a:solidFill>
              </a:rPr>
              <a:t>Energy</a:t>
            </a:r>
            <a:endParaRPr sz="3800">
              <a:solidFill>
                <a:srgbClr val="4F4A37"/>
              </a:solidFill>
            </a:endParaRPr>
          </a:p>
          <a:p>
            <a:pPr lvl="0">
              <a:buBlip>
                <a:blip r:embed="rId2"/>
              </a:buBlip>
              <a:defRPr sz="1800">
                <a:solidFill>
                  <a:srgbClr val="000000"/>
                </a:solidFill>
              </a:defRPr>
            </a:pPr>
            <a:r>
              <a:rPr sz="3800">
                <a:solidFill>
                  <a:srgbClr val="4F4A37"/>
                </a:solidFill>
              </a:rPr>
              <a:t>Fevers</a:t>
            </a:r>
            <a:endParaRPr sz="3800">
              <a:solidFill>
                <a:srgbClr val="4F4A37"/>
              </a:solidFill>
            </a:endParaRPr>
          </a:p>
          <a:p>
            <a:pPr lvl="0">
              <a:buBlip>
                <a:blip r:embed="rId2"/>
              </a:buBlip>
              <a:defRPr sz="1800">
                <a:solidFill>
                  <a:srgbClr val="000000"/>
                </a:solidFill>
              </a:defRPr>
            </a:pPr>
            <a:r>
              <a:rPr sz="3800">
                <a:solidFill>
                  <a:srgbClr val="4F4A37"/>
                </a:solidFill>
              </a:rPr>
              <a:t>Breath freshener</a:t>
            </a:r>
            <a:endParaRPr sz="3800">
              <a:solidFill>
                <a:srgbClr val="4F4A37"/>
              </a:solidFill>
            </a:endParaRPr>
          </a:p>
          <a:p>
            <a:pPr lvl="0">
              <a:buBlip>
                <a:blip r:embed="rId2"/>
              </a:buBlip>
              <a:defRPr sz="1800">
                <a:solidFill>
                  <a:srgbClr val="000000"/>
                </a:solidFill>
              </a:defRPr>
            </a:pPr>
            <a:r>
              <a:rPr sz="3800">
                <a:solidFill>
                  <a:srgbClr val="4F4A37"/>
                </a:solidFill>
              </a:rPr>
              <a:t>Nausea</a:t>
            </a:r>
          </a:p>
        </p:txBody>
      </p:sp>
      <p:pic>
        <p:nvPicPr>
          <p:cNvPr id="53" name=""/>
          <p:cNvPicPr/>
          <p:nvPr/>
        </p:nvPicPr>
        <p:blipFill>
          <a:blip r:embed="rId3">
            <a:extLst/>
          </a:blip>
          <a:stretch>
            <a:fillRect/>
          </a:stretch>
        </p:blipFill>
        <p:spPr>
          <a:xfrm>
            <a:off x="6870700" y="3254647"/>
            <a:ext cx="4536803" cy="4613003"/>
          </a:xfrm>
          <a:prstGeom prst="rect">
            <a:avLst/>
          </a:prstGeom>
        </p:spPr>
      </p:pic>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Renaissance">
  <a:themeElements>
    <a:clrScheme name="Renaissance">
      <a:dk1>
        <a:srgbClr val="4F4A37"/>
      </a:dk1>
      <a:lt1>
        <a:srgbClr val="18254F"/>
      </a:lt1>
      <a:dk2>
        <a:srgbClr val="625E5C"/>
      </a:dk2>
      <a:lt2>
        <a:srgbClr val="C2C2C2"/>
      </a:lt2>
      <a:accent1>
        <a:srgbClr val="717A87">
          <a:alpha val="64999"/>
        </a:srgbClr>
      </a:accent1>
      <a:accent2>
        <a:srgbClr val="CC6A29">
          <a:alpha val="64999"/>
        </a:srgbClr>
      </a:accent2>
      <a:accent3>
        <a:srgbClr val="906C46">
          <a:alpha val="64999"/>
        </a:srgbClr>
      </a:accent3>
      <a:accent4>
        <a:srgbClr val="838B3B">
          <a:alpha val="64999"/>
        </a:srgbClr>
      </a:accent4>
      <a:accent5>
        <a:srgbClr val="D2A22F">
          <a:alpha val="64999"/>
        </a:srgbClr>
      </a:accent5>
      <a:accent6>
        <a:srgbClr val="BB5549">
          <a:alpha val="64999"/>
        </a:srgbClr>
      </a:accent6>
      <a:hlink>
        <a:srgbClr val="0000FF"/>
      </a:hlink>
      <a:folHlink>
        <a:srgbClr val="FF00FF"/>
      </a:folHlink>
    </a:clrScheme>
    <a:fontScheme name="Renaissance">
      <a:majorFont>
        <a:latin typeface="Didot"/>
        <a:ea typeface="Didot"/>
        <a:cs typeface="Didot"/>
      </a:majorFont>
      <a:minorFont>
        <a:latin typeface="Zapfino"/>
        <a:ea typeface="Zapfino"/>
        <a:cs typeface="Zapfino"/>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
            <a:srgbClr val="876552"/>
          </a:buClr>
          <a:buSzTx/>
          <a:buFont typeface="Georgia"/>
          <a:buNone/>
          <a:tabLst/>
          <a:defRPr b="1" baseline="0" cap="none" i="0" spc="0" strike="noStrike" sz="3600" u="none" kumimoji="0" normalizeH="0">
            <a:ln>
              <a:noFill/>
            </a:ln>
            <a:solidFill>
              <a:srgbClr val="FDF3D9"/>
            </a:solidFill>
            <a:effectLst/>
            <a:uFillTx/>
            <a:latin typeface="+mj-lt"/>
            <a:ea typeface="+mj-ea"/>
            <a:cs typeface="+mj-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838B3B"/>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
            <a:srgbClr val="876552"/>
          </a:buClr>
          <a:buSzTx/>
          <a:buFont typeface="Georgia"/>
          <a:buNone/>
          <a:tabLst/>
          <a:defRPr b="0" baseline="0" cap="none" i="0" spc="0" strike="noStrike" sz="3600" u="none" kumimoji="0" normalizeH="0">
            <a:ln>
              <a:noFill/>
            </a:ln>
            <a:solidFill>
              <a:srgbClr val="4F4A37"/>
            </a:solidFill>
            <a:effectLst/>
            <a:uFillTx/>
            <a:latin typeface="+mj-lt"/>
            <a:ea typeface="+mj-ea"/>
            <a:cs typeface="+mj-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625E5C"/>
      </a:dk2>
      <a:lt2>
        <a:srgbClr val="C2C2C2"/>
      </a:lt2>
      <a:accent1>
        <a:srgbClr val="717A87">
          <a:alpha val="64999"/>
        </a:srgbClr>
      </a:accent1>
      <a:accent2>
        <a:srgbClr val="CC6A29">
          <a:alpha val="64999"/>
        </a:srgbClr>
      </a:accent2>
      <a:accent3>
        <a:srgbClr val="906C46">
          <a:alpha val="64999"/>
        </a:srgbClr>
      </a:accent3>
      <a:accent4>
        <a:srgbClr val="838B3B">
          <a:alpha val="64999"/>
        </a:srgbClr>
      </a:accent4>
      <a:accent5>
        <a:srgbClr val="D2A22F">
          <a:alpha val="64999"/>
        </a:srgbClr>
      </a:accent5>
      <a:accent6>
        <a:srgbClr val="BB5549">
          <a:alpha val="64999"/>
        </a:srgbClr>
      </a:accent6>
      <a:hlink>
        <a:srgbClr val="0000FF"/>
      </a:hlink>
      <a:folHlink>
        <a:srgbClr val="FF00FF"/>
      </a:folHlink>
    </a:clrScheme>
    <a:fontScheme name="Renaissance">
      <a:majorFont>
        <a:latin typeface="Didot"/>
        <a:ea typeface="Didot"/>
        <a:cs typeface="Didot"/>
      </a:majorFont>
      <a:minorFont>
        <a:latin typeface="Zapfino"/>
        <a:ea typeface="Zapfino"/>
        <a:cs typeface="Zapfino"/>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
            <a:srgbClr val="876552"/>
          </a:buClr>
          <a:buSzTx/>
          <a:buFont typeface="Georgia"/>
          <a:buNone/>
          <a:tabLst/>
          <a:defRPr b="1" baseline="0" cap="none" i="0" spc="0" strike="noStrike" sz="3600" u="none" kumimoji="0" normalizeH="0">
            <a:ln>
              <a:noFill/>
            </a:ln>
            <a:solidFill>
              <a:srgbClr val="FDF3D9"/>
            </a:solidFill>
            <a:effectLst/>
            <a:uFillTx/>
            <a:latin typeface="+mj-lt"/>
            <a:ea typeface="+mj-ea"/>
            <a:cs typeface="+mj-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838B3B"/>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
            <a:srgbClr val="876552"/>
          </a:buClr>
          <a:buSzTx/>
          <a:buFont typeface="Georgia"/>
          <a:buNone/>
          <a:tabLst/>
          <a:defRPr b="0" baseline="0" cap="none" i="0" spc="0" strike="noStrike" sz="3600" u="none" kumimoji="0" normalizeH="0">
            <a:ln>
              <a:noFill/>
            </a:ln>
            <a:solidFill>
              <a:srgbClr val="4F4A37"/>
            </a:solidFill>
            <a:effectLst/>
            <a:uFillTx/>
            <a:latin typeface="+mj-lt"/>
            <a:ea typeface="+mj-ea"/>
            <a:cs typeface="+mj-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