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.jpeg" ContentType="image/jpeg"/>
  <Override PartName="/ppt/media/image3.jpeg" ContentType="image/jpeg"/>
  <Override PartName="/ppt/media/image4.jpeg" ContentType="image/jpeg"/>
  <Override PartName="/ppt/theme/theme2.xml" ContentType="application/vnd.openxmlformats-officedocument.theme+xml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media/image28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4000" u="none" kumimoji="0" normalizeH="0">
        <a:ln>
          <a:noFill/>
        </a:ln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4000" u="none" kumimoji="0" normalizeH="0">
        <a:ln>
          <a:noFill/>
        </a:ln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4000" u="none" kumimoji="0" normalizeH="0">
        <a:ln>
          <a:noFill/>
        </a:ln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4000" u="none" kumimoji="0" normalizeH="0">
        <a:ln>
          <a:noFill/>
        </a:ln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4000" u="none" kumimoji="0" normalizeH="0">
        <a:ln>
          <a:noFill/>
        </a:ln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4000" u="none" kumimoji="0" normalizeH="0">
        <a:ln>
          <a:noFill/>
        </a:ln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4000" u="none" kumimoji="0" normalizeH="0">
        <a:ln>
          <a:noFill/>
        </a:ln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4000" u="none" kumimoji="0" normalizeH="0">
        <a:ln>
          <a:noFill/>
        </a:ln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4000" u="none" kumimoji="0" normalizeH="0">
        <a:ln>
          <a:noFill/>
        </a:ln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6D6A67"/>
        </a:fontRef>
        <a:srgbClr val="6D6A67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8C8AF">
              <a:alpha val="50000"/>
            </a:srgbClr>
          </a:solidFill>
        </a:fill>
      </a:tcStyle>
    </a:band2H>
    <a:firstCol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25400" cap="flat">
              <a:solidFill>
                <a:srgbClr val="6D6A67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6D6A67"/>
        </a:fontRef>
        <a:srgbClr val="6D6A67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solidFill>
            <a:srgbClr val="E7E6E2">
              <a:alpha val="60000"/>
            </a:srgbClr>
          </a:solidFill>
        </a:fill>
      </a:tcStyle>
    </a:wholeTbl>
    <a:band2H>
      <a:tcTxStyle b="def" i="def"/>
      <a:tcStyle>
        <a:tcBdr/>
        <a:fill>
          <a:solidFill>
            <a:srgbClr val="B6BEC8">
              <a:alpha val="30000"/>
            </a:srgbClr>
          </a:solidFill>
        </a:fill>
      </a:tcStyle>
    </a:band2H>
    <a:firstCol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B2B2B2"/>
              </a:solidFill>
              <a:prstDash val="solid"/>
              <a:miter lim="400000"/>
            </a:ln>
          </a:left>
          <a:right>
            <a:ln w="12700" cap="flat">
              <a:solidFill>
                <a:srgbClr val="B2B2B2"/>
              </a:solidFill>
              <a:prstDash val="solid"/>
              <a:miter lim="400000"/>
            </a:ln>
          </a:right>
          <a:top>
            <a:ln w="12700" cap="flat">
              <a:solidFill>
                <a:srgbClr val="B2B2B2"/>
              </a:solidFill>
              <a:prstDash val="solid"/>
              <a:miter lim="400000"/>
            </a:ln>
          </a:top>
          <a:bottom>
            <a:ln w="12700" cap="flat">
              <a:solidFill>
                <a:srgbClr val="B2B2B2"/>
              </a:solidFill>
              <a:prstDash val="solid"/>
              <a:miter lim="400000"/>
            </a:ln>
          </a:bottom>
          <a:insideH>
            <a:ln w="12700" cap="flat">
              <a:solidFill>
                <a:srgbClr val="B2B2B2"/>
              </a:solidFill>
              <a:prstDash val="solid"/>
              <a:miter lim="400000"/>
            </a:ln>
          </a:insideH>
          <a:insideV>
            <a:ln w="12700" cap="flat">
              <a:solidFill>
                <a:srgbClr val="B2B2B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B2B2B2"/>
              </a:solidFill>
              <a:prstDash val="solid"/>
              <a:miter lim="400000"/>
            </a:ln>
          </a:left>
          <a:right>
            <a:ln w="12700" cap="flat">
              <a:solidFill>
                <a:srgbClr val="B2B2B2"/>
              </a:solidFill>
              <a:prstDash val="solid"/>
              <a:miter lim="400000"/>
            </a:ln>
          </a:right>
          <a:top>
            <a:ln w="12700" cap="flat">
              <a:solidFill>
                <a:srgbClr val="B2B2B2"/>
              </a:solidFill>
              <a:prstDash val="solid"/>
              <a:miter lim="400000"/>
            </a:ln>
          </a:top>
          <a:bottom>
            <a:ln w="12700" cap="flat">
              <a:solidFill>
                <a:srgbClr val="B2B2B2"/>
              </a:solidFill>
              <a:prstDash val="solid"/>
              <a:miter lim="400000"/>
            </a:ln>
          </a:bottom>
          <a:insideH>
            <a:ln w="12700" cap="flat">
              <a:solidFill>
                <a:srgbClr val="B2B2B2"/>
              </a:solidFill>
              <a:prstDash val="solid"/>
              <a:miter lim="400000"/>
            </a:ln>
          </a:insideH>
          <a:insideV>
            <a:ln w="12700" cap="flat">
              <a:solidFill>
                <a:srgbClr val="B2B2B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B2B2B2"/>
              </a:solidFill>
              <a:prstDash val="solid"/>
              <a:miter lim="400000"/>
            </a:ln>
          </a:left>
          <a:right>
            <a:ln w="12700" cap="flat">
              <a:solidFill>
                <a:srgbClr val="B2B2B2"/>
              </a:solidFill>
              <a:prstDash val="solid"/>
              <a:miter lim="400000"/>
            </a:ln>
          </a:right>
          <a:top>
            <a:ln w="12700" cap="flat">
              <a:solidFill>
                <a:srgbClr val="B2B2B2"/>
              </a:solidFill>
              <a:prstDash val="solid"/>
              <a:miter lim="400000"/>
            </a:ln>
          </a:top>
          <a:bottom>
            <a:ln w="12700" cap="flat">
              <a:solidFill>
                <a:srgbClr val="B2B2B2"/>
              </a:solidFill>
              <a:prstDash val="solid"/>
              <a:miter lim="400000"/>
            </a:ln>
          </a:bottom>
          <a:insideH>
            <a:ln w="12700" cap="flat">
              <a:solidFill>
                <a:srgbClr val="B2B2B2"/>
              </a:solidFill>
              <a:prstDash val="solid"/>
              <a:miter lim="400000"/>
            </a:ln>
          </a:insideH>
          <a:insideV>
            <a:ln w="12700" cap="flat">
              <a:solidFill>
                <a:srgbClr val="B2B2B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Ref idx="minor">
          <a:srgbClr val="6D6A67"/>
        </a:fontRef>
        <a:srgbClr val="6D6A67"/>
      </a:tcTxStyle>
      <a:tcStyle>
        <a:tcBdr>
          <a:left>
            <a:ln w="12700" cap="flat">
              <a:solidFill>
                <a:srgbClr val="C7C0AD"/>
              </a:solidFill>
              <a:prstDash val="solid"/>
              <a:miter lim="400000"/>
            </a:ln>
          </a:left>
          <a:right>
            <a:ln w="12700" cap="flat">
              <a:solidFill>
                <a:srgbClr val="C7C0AD"/>
              </a:solidFill>
              <a:prstDash val="solid"/>
              <a:miter lim="400000"/>
            </a:ln>
          </a:right>
          <a:top>
            <a:ln w="12700" cap="flat">
              <a:solidFill>
                <a:srgbClr val="C7C0AD"/>
              </a:solidFill>
              <a:prstDash val="solid"/>
              <a:miter lim="400000"/>
            </a:ln>
          </a:top>
          <a:bottom>
            <a:ln w="12700" cap="flat">
              <a:solidFill>
                <a:srgbClr val="C7C0AD"/>
              </a:solidFill>
              <a:prstDash val="solid"/>
              <a:miter lim="400000"/>
            </a:ln>
          </a:bottom>
          <a:insideH>
            <a:ln w="12700" cap="flat">
              <a:solidFill>
                <a:srgbClr val="C7C0AD"/>
              </a:solidFill>
              <a:prstDash val="solid"/>
              <a:miter lim="400000"/>
            </a:ln>
          </a:insideH>
          <a:insideV>
            <a:ln w="12700" cap="flat">
              <a:solidFill>
                <a:srgbClr val="C7C0AD"/>
              </a:solidFill>
              <a:prstDash val="solid"/>
              <a:miter lim="400000"/>
            </a:ln>
          </a:insideV>
        </a:tcBdr>
        <a:fill>
          <a:solidFill>
            <a:srgbClr val="E6E4D7">
              <a:alpha val="70000"/>
            </a:srgbClr>
          </a:solidFill>
        </a:fill>
      </a:tcStyle>
    </a:wholeTbl>
    <a:band2H>
      <a:tcTxStyle b="def" i="def"/>
      <a:tcStyle>
        <a:tcBdr/>
        <a:fill>
          <a:solidFill>
            <a:srgbClr val="CBCAB9">
              <a:alpha val="70000"/>
            </a:srgbClr>
          </a:solidFill>
        </a:fill>
      </a:tcStyle>
    </a:band2H>
    <a:firstCol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C7C0AD"/>
              </a:solidFill>
              <a:prstDash val="solid"/>
              <a:miter lim="400000"/>
            </a:ln>
          </a:left>
          <a:right>
            <a:ln w="12700" cap="flat">
              <a:solidFill>
                <a:srgbClr val="C7C0AD"/>
              </a:solidFill>
              <a:prstDash val="solid"/>
              <a:miter lim="400000"/>
            </a:ln>
          </a:right>
          <a:top>
            <a:ln w="12700" cap="flat">
              <a:solidFill>
                <a:srgbClr val="C7C0AD"/>
              </a:solidFill>
              <a:prstDash val="solid"/>
              <a:miter lim="400000"/>
            </a:ln>
          </a:top>
          <a:bottom>
            <a:ln w="12700" cap="flat">
              <a:solidFill>
                <a:srgbClr val="C7C0AD"/>
              </a:solidFill>
              <a:prstDash val="solid"/>
              <a:miter lim="400000"/>
            </a:ln>
          </a:bottom>
          <a:insideH>
            <a:ln w="12700" cap="flat">
              <a:solidFill>
                <a:srgbClr val="C7C0AD"/>
              </a:solidFill>
              <a:prstDash val="solid"/>
              <a:miter lim="400000"/>
            </a:ln>
          </a:insideH>
          <a:insideV>
            <a:ln w="12700" cap="flat">
              <a:solidFill>
                <a:srgbClr val="C7C0AD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6D6A67"/>
        </a:fontRef>
        <a:srgbClr val="6D6A67"/>
      </a:tcTxStyle>
      <a:tcStyle>
        <a:tcBdr>
          <a:left>
            <a:ln w="12700" cap="flat">
              <a:solidFill>
                <a:srgbClr val="C7C0AD"/>
              </a:solidFill>
              <a:prstDash val="solid"/>
              <a:miter lim="400000"/>
            </a:ln>
          </a:left>
          <a:right>
            <a:ln w="12700" cap="flat">
              <a:solidFill>
                <a:srgbClr val="C7C0AD"/>
              </a:solidFill>
              <a:prstDash val="solid"/>
              <a:miter lim="400000"/>
            </a:ln>
          </a:right>
          <a:top>
            <a:ln w="25400" cap="flat">
              <a:solidFill>
                <a:srgbClr val="6D6A67"/>
              </a:solidFill>
              <a:prstDash val="solid"/>
              <a:miter lim="400000"/>
            </a:ln>
          </a:top>
          <a:bottom>
            <a:ln w="12700" cap="flat">
              <a:solidFill>
                <a:srgbClr val="C7C0AD"/>
              </a:solidFill>
              <a:prstDash val="solid"/>
              <a:miter lim="400000"/>
            </a:ln>
          </a:bottom>
          <a:insideH>
            <a:ln w="12700" cap="flat">
              <a:solidFill>
                <a:srgbClr val="C7C0AD"/>
              </a:solidFill>
              <a:prstDash val="solid"/>
              <a:miter lim="400000"/>
            </a:ln>
          </a:insideH>
          <a:insideV>
            <a:ln w="12700" cap="flat">
              <a:solidFill>
                <a:srgbClr val="C7C0AD"/>
              </a:solidFill>
              <a:prstDash val="solid"/>
              <a:miter lim="400000"/>
            </a:ln>
          </a:insideV>
        </a:tcBdr>
        <a:fill>
          <a:solidFill>
            <a:srgbClr val="E6E4D7">
              <a:alpha val="70000"/>
            </a:srgbClr>
          </a:solidFill>
        </a:fill>
      </a:tcStyle>
    </a:lastRow>
    <a:fir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C7C0AD"/>
              </a:solidFill>
              <a:prstDash val="solid"/>
              <a:miter lim="400000"/>
            </a:ln>
          </a:left>
          <a:right>
            <a:ln w="12700" cap="flat">
              <a:solidFill>
                <a:srgbClr val="C7C0AD"/>
              </a:solidFill>
              <a:prstDash val="solid"/>
              <a:miter lim="400000"/>
            </a:ln>
          </a:right>
          <a:top>
            <a:ln w="12700" cap="flat">
              <a:solidFill>
                <a:srgbClr val="C7C0AD"/>
              </a:solidFill>
              <a:prstDash val="solid"/>
              <a:miter lim="400000"/>
            </a:ln>
          </a:top>
          <a:bottom>
            <a:ln w="12700" cap="flat">
              <a:solidFill>
                <a:srgbClr val="C7C0AD"/>
              </a:solidFill>
              <a:prstDash val="solid"/>
              <a:miter lim="400000"/>
            </a:ln>
          </a:bottom>
          <a:insideH>
            <a:ln w="12700" cap="flat">
              <a:solidFill>
                <a:srgbClr val="C7C0AD"/>
              </a:solidFill>
              <a:prstDash val="solid"/>
              <a:miter lim="400000"/>
            </a:ln>
          </a:insideH>
          <a:insideV>
            <a:ln w="12700" cap="flat">
              <a:solidFill>
                <a:srgbClr val="C7C0AD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Ref idx="minor">
          <a:srgbClr val="6D6A67"/>
        </a:fontRef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AE9E0">
              <a:alpha val="80000"/>
            </a:srgbClr>
          </a:solidFill>
        </a:fill>
      </a:tcStyle>
    </a:wholeTbl>
    <a:band2H>
      <a:tcTxStyle b="def" i="def"/>
      <a:tcStyle>
        <a:tcBdr/>
        <a:fill>
          <a:solidFill>
            <a:srgbClr val="DADADA">
              <a:alpha val="50000"/>
            </a:srgbClr>
          </a:solidFill>
        </a:fill>
      </a:tcStyle>
    </a:band2H>
    <a:firstCol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5A5950"/>
              </a:solidFill>
              <a:prstDash val="solid"/>
              <a:miter lim="400000"/>
            </a:ln>
          </a:left>
          <a:right>
            <a:ln w="12700" cap="flat">
              <a:solidFill>
                <a:srgbClr val="5A5950"/>
              </a:solidFill>
              <a:prstDash val="solid"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DBD9C9">
              <a:alpha val="30000"/>
            </a:srgbClr>
          </a:solidFill>
        </a:fill>
      </a:tcStyle>
    </a:wholeTbl>
    <a:band2H>
      <a:tcTxStyle b="def" i="def"/>
      <a:tcStyle>
        <a:tcBdr/>
        <a:fill>
          <a:solidFill>
            <a:srgbClr val="DADADA">
              <a:alpha val="50000"/>
            </a:srgbClr>
          </a:solidFill>
        </a:fill>
      </a:tcStyle>
    </a:band2H>
    <a:firstCol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solidFill>
                <a:srgbClr val="5A5950"/>
              </a:solidFill>
              <a:prstDash val="solid"/>
              <a:miter lim="400000"/>
            </a:ln>
          </a:left>
          <a:right>
            <a:ln w="12700" cap="flat">
              <a:solidFill>
                <a:srgbClr val="5A5950"/>
              </a:solidFill>
              <a:prstDash val="solid"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solidFill>
                <a:srgbClr val="5A5950"/>
              </a:solidFill>
              <a:prstDash val="solid"/>
              <a:miter lim="400000"/>
            </a:ln>
          </a:insideV>
        </a:tcBdr>
        <a:fill>
          <a:solidFill>
            <a:srgbClr val="DBD9C9">
              <a:alpha val="30000"/>
            </a:srgbClr>
          </a:solidFill>
        </a:fill>
      </a:tcStyle>
    </a:firstCol>
    <a:lastRow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9B9B9">
              <a:alpha val="50000"/>
            </a:srgbClr>
          </a:solidFill>
        </a:fill>
      </a:tcStyle>
    </a:lastRow>
    <a:firstRow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9B9B9">
              <a:alpha val="5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ADADA">
              <a:alpha val="50000"/>
            </a:srgbClr>
          </a:solidFill>
        </a:fill>
      </a:tcStyle>
    </a:band2H>
    <a:firstCol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solidFill>
                <a:srgbClr val="5A5950"/>
              </a:solidFill>
              <a:prstDash val="solid"/>
              <a:miter lim="400000"/>
            </a:ln>
          </a:left>
          <a:right>
            <a:ln w="25400" cap="flat">
              <a:solidFill>
                <a:srgbClr val="5A5950"/>
              </a:solidFill>
              <a:prstDash val="solid"/>
              <a:miter lim="400000"/>
            </a:ln>
          </a:right>
          <a:top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254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8" name="Shape 11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1.pn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1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DingBat_HD.png" descr="DingBat_HD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98040" y="5264150"/>
            <a:ext cx="7408720" cy="393700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Title Text"/>
          <p:cNvSpPr txBox="1"/>
          <p:nvPr>
            <p:ph type="title"/>
          </p:nvPr>
        </p:nvSpPr>
        <p:spPr>
          <a:xfrm>
            <a:off x="1841500" y="2273300"/>
            <a:ext cx="9321800" cy="2819400"/>
          </a:xfrm>
          <a:prstGeom prst="rect">
            <a:avLst/>
          </a:prstGeom>
        </p:spPr>
        <p:txBody>
          <a:bodyPr anchor="b"/>
          <a:lstStyle>
            <a:lvl1pPr>
              <a:defRPr sz="7600">
                <a:solidFill>
                  <a:srgbClr val="F4D799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34000"/>
                    </a:srgbClr>
                  </a:outerShdw>
                </a:effectLst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3" name="Body Level One…"/>
          <p:cNvSpPr txBox="1"/>
          <p:nvPr>
            <p:ph type="body" sz="quarter" idx="1"/>
          </p:nvPr>
        </p:nvSpPr>
        <p:spPr>
          <a:xfrm>
            <a:off x="1841500" y="5905500"/>
            <a:ext cx="9321800" cy="1409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 i="1">
                <a:solidFill>
                  <a:srgbClr val="F4E1B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–Johnny Appleseed"/>
          <p:cNvSpPr/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5" name="“Type a quote here.”"/>
          <p:cNvSpPr/>
          <p:nvPr>
            <p:ph type="body" sz="quarter" idx="14"/>
          </p:nvPr>
        </p:nvSpPr>
        <p:spPr>
          <a:xfrm>
            <a:off x="1270000" y="4241800"/>
            <a:ext cx="10464800" cy="7366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100000"/>
              </a:lnSpc>
              <a:spcBef>
                <a:spcPts val="2400"/>
              </a:spcBef>
              <a:buSzTx/>
              <a:buNone/>
            </a:lvl1pPr>
          </a:lstStyle>
          <a:p>
            <a:pPr/>
            <a:r>
              <a:t>“Type a quote here.”</a:t>
            </a:r>
          </a:p>
        </p:txBody>
      </p:sp>
      <p:sp>
        <p:nvSpPr>
          <p:cNvPr id="9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mage"/>
          <p:cNvSpPr/>
          <p:nvPr>
            <p:ph type="pic" sz="half" idx="13"/>
          </p:nvPr>
        </p:nvSpPr>
        <p:spPr>
          <a:xfrm>
            <a:off x="2374900" y="952500"/>
            <a:ext cx="8255000" cy="5511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2" name="Title Text"/>
          <p:cNvSpPr txBox="1"/>
          <p:nvPr>
            <p:ph type="title"/>
          </p:nvPr>
        </p:nvSpPr>
        <p:spPr>
          <a:xfrm>
            <a:off x="1841500" y="6985000"/>
            <a:ext cx="9321800" cy="1231900"/>
          </a:xfrm>
          <a:prstGeom prst="rect">
            <a:avLst/>
          </a:prstGeom>
        </p:spPr>
        <p:txBody>
          <a:bodyPr/>
          <a:lstStyle>
            <a:lvl1pPr>
              <a:defRPr sz="7600">
                <a:solidFill>
                  <a:srgbClr val="F4D799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34000"/>
                    </a:srgbClr>
                  </a:outerShdw>
                </a:effectLst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3" name="Body Level One…"/>
          <p:cNvSpPr txBox="1"/>
          <p:nvPr>
            <p:ph type="body" sz="quarter" idx="1"/>
          </p:nvPr>
        </p:nvSpPr>
        <p:spPr>
          <a:xfrm>
            <a:off x="1841500" y="8204200"/>
            <a:ext cx="9321800" cy="64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 i="1">
                <a:solidFill>
                  <a:srgbClr val="F4E1B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 txBox="1"/>
          <p:nvPr>
            <p:ph type="title"/>
          </p:nvPr>
        </p:nvSpPr>
        <p:spPr>
          <a:xfrm>
            <a:off x="1270000" y="3771900"/>
            <a:ext cx="10464800" cy="22098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Image"/>
          <p:cNvSpPr/>
          <p:nvPr>
            <p:ph type="pic" sz="half" idx="13"/>
          </p:nvPr>
        </p:nvSpPr>
        <p:spPr>
          <a:xfrm>
            <a:off x="7070725" y="1714500"/>
            <a:ext cx="4733925" cy="63119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40" name="Title Text"/>
          <p:cNvSpPr txBox="1"/>
          <p:nvPr>
            <p:ph type="title"/>
          </p:nvPr>
        </p:nvSpPr>
        <p:spPr>
          <a:xfrm>
            <a:off x="774700" y="2717800"/>
            <a:ext cx="6045200" cy="2438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41" name="Body Level One…"/>
          <p:cNvSpPr txBox="1"/>
          <p:nvPr>
            <p:ph type="body" sz="quarter" idx="1"/>
          </p:nvPr>
        </p:nvSpPr>
        <p:spPr>
          <a:xfrm>
            <a:off x="774700" y="5168900"/>
            <a:ext cx="6045200" cy="27559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228600" algn="ctr">
              <a:spcBef>
                <a:spcPts val="0"/>
              </a:spcBef>
              <a:buSzTx/>
              <a:buNone/>
              <a:defRPr sz="3600"/>
            </a:lvl2pPr>
            <a:lvl3pPr marL="0" indent="457200" algn="ctr">
              <a:spcBef>
                <a:spcPts val="0"/>
              </a:spcBef>
              <a:buSzTx/>
              <a:buNone/>
              <a:defRPr sz="3600"/>
            </a:lvl3pPr>
            <a:lvl4pPr marL="0" indent="685800" algn="ctr">
              <a:spcBef>
                <a:spcPts val="0"/>
              </a:spcBef>
              <a:buSzTx/>
              <a:buNone/>
              <a:defRPr sz="3600"/>
            </a:lvl4pPr>
            <a:lvl5pPr marL="0" indent="914400" algn="ctr">
              <a:spcBef>
                <a:spcPts val="0"/>
              </a:spcBef>
              <a:buSzTx/>
              <a:buNone/>
              <a:defRPr sz="3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Body Level One…"/>
          <p:cNvSpPr txBox="1"/>
          <p:nvPr>
            <p:ph type="body" idx="1"/>
          </p:nvPr>
        </p:nvSpPr>
        <p:spPr>
          <a:xfrm>
            <a:off x="1270000" y="2984500"/>
            <a:ext cx="10464800" cy="5715000"/>
          </a:xfrm>
          <a:prstGeom prst="rect">
            <a:avLst/>
          </a:prstGeom>
        </p:spPr>
        <p:txBody>
          <a:bodyPr/>
          <a:lstStyle>
            <a:lvl1pPr marL="419100" indent="-419100">
              <a:spcBef>
                <a:spcPts val="2800"/>
              </a:spcBef>
              <a:buBlip>
                <a:blip r:embed="rId3"/>
              </a:buBlip>
              <a:defRPr sz="3600"/>
            </a:lvl1pPr>
            <a:lvl2pPr marL="838200" indent="-419100">
              <a:spcBef>
                <a:spcPts val="2800"/>
              </a:spcBef>
              <a:buBlip>
                <a:blip r:embed="rId3"/>
              </a:buBlip>
              <a:defRPr sz="3600"/>
            </a:lvl2pPr>
            <a:lvl3pPr marL="1257300" indent="-419100">
              <a:spcBef>
                <a:spcPts val="2800"/>
              </a:spcBef>
              <a:buBlip>
                <a:blip r:embed="rId3"/>
              </a:buBlip>
              <a:defRPr sz="3600"/>
            </a:lvl3pPr>
            <a:lvl4pPr marL="1676400" indent="-419100">
              <a:spcBef>
                <a:spcPts val="2800"/>
              </a:spcBef>
              <a:buBlip>
                <a:blip r:embed="rId3"/>
              </a:buBlip>
              <a:defRPr sz="3600"/>
            </a:lvl4pPr>
            <a:lvl5pPr marL="2095500" indent="-419100">
              <a:spcBef>
                <a:spcPts val="2800"/>
              </a:spcBef>
              <a:buBlip>
                <a:blip r:embed="rId3"/>
              </a:buBlip>
              <a:defRPr sz="3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Image"/>
          <p:cNvSpPr/>
          <p:nvPr>
            <p:ph type="pic" sz="quarter" idx="13"/>
          </p:nvPr>
        </p:nvSpPr>
        <p:spPr>
          <a:xfrm>
            <a:off x="7569200" y="3302000"/>
            <a:ext cx="3810000" cy="5080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8" name="Body Level One…"/>
          <p:cNvSpPr txBox="1"/>
          <p:nvPr>
            <p:ph type="body" sz="half" idx="1"/>
          </p:nvPr>
        </p:nvSpPr>
        <p:spPr>
          <a:xfrm>
            <a:off x="1270000" y="2984500"/>
            <a:ext cx="5257800" cy="5715000"/>
          </a:xfrm>
          <a:prstGeom prst="rect">
            <a:avLst/>
          </a:prstGeom>
        </p:spPr>
        <p:txBody>
          <a:bodyPr/>
          <a:lstStyle>
            <a:lvl1pPr marL="419100" indent="-419100">
              <a:spcBef>
                <a:spcPts val="2800"/>
              </a:spcBef>
              <a:buBlip>
                <a:blip r:embed="rId3"/>
              </a:buBlip>
              <a:defRPr sz="3600"/>
            </a:lvl1pPr>
            <a:lvl2pPr marL="838200" indent="-419100">
              <a:spcBef>
                <a:spcPts val="2800"/>
              </a:spcBef>
              <a:buBlip>
                <a:blip r:embed="rId3"/>
              </a:buBlip>
              <a:defRPr sz="3600"/>
            </a:lvl2pPr>
            <a:lvl3pPr marL="1257300" indent="-419100">
              <a:spcBef>
                <a:spcPts val="2800"/>
              </a:spcBef>
              <a:buBlip>
                <a:blip r:embed="rId3"/>
              </a:buBlip>
              <a:defRPr sz="3600"/>
            </a:lvl3pPr>
            <a:lvl4pPr marL="1676400" indent="-419100">
              <a:spcBef>
                <a:spcPts val="2800"/>
              </a:spcBef>
              <a:buBlip>
                <a:blip r:embed="rId3"/>
              </a:buBlip>
              <a:defRPr sz="3600"/>
            </a:lvl4pPr>
            <a:lvl5pPr marL="2095500" indent="-419100">
              <a:spcBef>
                <a:spcPts val="2800"/>
              </a:spcBef>
              <a:buBlip>
                <a:blip r:embed="rId3"/>
              </a:buBlip>
              <a:defRPr sz="3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Image"/>
          <p:cNvSpPr/>
          <p:nvPr>
            <p:ph type="pic" sz="quarter" idx="13"/>
          </p:nvPr>
        </p:nvSpPr>
        <p:spPr>
          <a:xfrm>
            <a:off x="6719758" y="4990857"/>
            <a:ext cx="5410201" cy="38100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quarter" idx="14"/>
          </p:nvPr>
        </p:nvSpPr>
        <p:spPr>
          <a:xfrm>
            <a:off x="6719758" y="939557"/>
            <a:ext cx="5410201" cy="38100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Image"/>
          <p:cNvSpPr/>
          <p:nvPr>
            <p:ph type="pic" sz="half" idx="15"/>
          </p:nvPr>
        </p:nvSpPr>
        <p:spPr>
          <a:xfrm>
            <a:off x="979663" y="939800"/>
            <a:ext cx="5499101" cy="78613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>
            <p:ph type="body" idx="1"/>
          </p:nvPr>
        </p:nvSpPr>
        <p:spPr>
          <a:xfrm>
            <a:off x="1270000" y="825500"/>
            <a:ext cx="10464800" cy="8102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1270000" y="749300"/>
            <a:ext cx="10464800" cy="165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4600" y="9359900"/>
            <a:ext cx="368301" cy="4318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1" i="0" sz="2000">
                <a:solidFill>
                  <a:srgbClr val="F3F1DF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80000"/>
                    </a:srgbClr>
                  </a:outerShdw>
                </a:effectLst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ln>
            <a:noFill/>
          </a:ln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ln>
            <a:noFill/>
          </a:ln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ln>
            <a:noFill/>
          </a:ln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ln>
            <a:noFill/>
          </a:ln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ln>
            <a:noFill/>
          </a:ln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ln>
            <a:noFill/>
          </a:ln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ln>
            <a:noFill/>
          </a:ln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ln>
            <a:noFill/>
          </a:ln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ln>
            <a:noFill/>
          </a:ln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9pPr>
    </p:titleStyle>
    <p:bodyStyle>
      <a:lvl1pPr marL="4826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1" spc="0" strike="noStrike" sz="4200" u="none">
          <a:ln>
            <a:noFill/>
          </a:ln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1pPr>
      <a:lvl2pPr marL="9652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1" spc="0" strike="noStrike" sz="4200" u="none">
          <a:ln>
            <a:noFill/>
          </a:ln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2pPr>
      <a:lvl3pPr marL="14478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1" spc="0" strike="noStrike" sz="4200" u="none">
          <a:ln>
            <a:noFill/>
          </a:ln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3pPr>
      <a:lvl4pPr marL="19304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1" spc="0" strike="noStrike" sz="4200" u="none">
          <a:ln>
            <a:noFill/>
          </a:ln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4pPr>
      <a:lvl5pPr marL="24130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1" spc="0" strike="noStrike" sz="4200" u="none">
          <a:ln>
            <a:noFill/>
          </a:ln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5pPr>
      <a:lvl6pPr marL="28956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1" spc="0" strike="noStrike" sz="4200" u="none">
          <a:ln>
            <a:noFill/>
          </a:ln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6pPr>
      <a:lvl7pPr marL="33782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1" spc="0" strike="noStrike" sz="4200" u="none">
          <a:ln>
            <a:noFill/>
          </a:ln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7pPr>
      <a:lvl8pPr marL="38608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1" spc="0" strike="noStrike" sz="4200" u="none">
          <a:ln>
            <a:noFill/>
          </a:ln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8pPr>
      <a:lvl9pPr marL="43434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1" spc="0" strike="noStrike" sz="4200" u="none">
          <a:ln>
            <a:noFill/>
          </a:ln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jpeg"/><Relationship Id="rId3" Type="http://schemas.openxmlformats.org/officeDocument/2006/relationships/image" Target="../media/image24.png"/><Relationship Id="rId4" Type="http://schemas.openxmlformats.org/officeDocument/2006/relationships/image" Target="../media/image27.jpe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.jpeg"/><Relationship Id="rId3" Type="http://schemas.openxmlformats.org/officeDocument/2006/relationships/image" Target="../media/image25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mailto:eliza.bacot@gmail.com" TargetMode="Externa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Relationship Id="rId3" Type="http://schemas.openxmlformats.org/officeDocument/2006/relationships/image" Target="../media/image4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eg"/><Relationship Id="rId3" Type="http://schemas.openxmlformats.org/officeDocument/2006/relationships/image" Target="../media/image5.png"/><Relationship Id="rId4" Type="http://schemas.openxmlformats.org/officeDocument/2006/relationships/image" Target="../media/image7.jpeg"/><Relationship Id="rId5" Type="http://schemas.openxmlformats.org/officeDocument/2006/relationships/image" Target="../media/image6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eg"/><Relationship Id="rId3" Type="http://schemas.openxmlformats.org/officeDocument/2006/relationships/image" Target="../media/image9.png"/><Relationship Id="rId4" Type="http://schemas.openxmlformats.org/officeDocument/2006/relationships/image" Target="../media/image11.jpeg"/><Relationship Id="rId5" Type="http://schemas.openxmlformats.org/officeDocument/2006/relationships/image" Target="../media/image10.png"/><Relationship Id="rId6" Type="http://schemas.openxmlformats.org/officeDocument/2006/relationships/image" Target="../media/image12.jpeg"/><Relationship Id="rId7" Type="http://schemas.openxmlformats.org/officeDocument/2006/relationships/image" Target="../media/image11.png"/><Relationship Id="rId8" Type="http://schemas.openxmlformats.org/officeDocument/2006/relationships/image" Target="../media/image13.jpeg"/><Relationship Id="rId9" Type="http://schemas.openxmlformats.org/officeDocument/2006/relationships/image" Target="../media/image12.png"/><Relationship Id="rId10" Type="http://schemas.openxmlformats.org/officeDocument/2006/relationships/image" Target="../media/image14.jpeg"/><Relationship Id="rId11" Type="http://schemas.openxmlformats.org/officeDocument/2006/relationships/image" Target="../media/image13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eg"/><Relationship Id="rId3" Type="http://schemas.openxmlformats.org/officeDocument/2006/relationships/image" Target="../media/image14.png"/><Relationship Id="rId4" Type="http://schemas.openxmlformats.org/officeDocument/2006/relationships/image" Target="../media/image16.jpeg"/><Relationship Id="rId5" Type="http://schemas.openxmlformats.org/officeDocument/2006/relationships/image" Target="../media/image15.png"/><Relationship Id="rId6" Type="http://schemas.openxmlformats.org/officeDocument/2006/relationships/image" Target="../media/image17.jpeg"/><Relationship Id="rId7" Type="http://schemas.openxmlformats.org/officeDocument/2006/relationships/image" Target="../media/image16.png"/><Relationship Id="rId8" Type="http://schemas.openxmlformats.org/officeDocument/2006/relationships/image" Target="../media/image18.jpeg"/><Relationship Id="rId9" Type="http://schemas.openxmlformats.org/officeDocument/2006/relationships/image" Target="../media/image17.png"/><Relationship Id="rId10" Type="http://schemas.openxmlformats.org/officeDocument/2006/relationships/image" Target="../media/image19.jpeg"/><Relationship Id="rId11" Type="http://schemas.openxmlformats.org/officeDocument/2006/relationships/image" Target="../media/image18.png"/><Relationship Id="rId12" Type="http://schemas.openxmlformats.org/officeDocument/2006/relationships/image" Target="../media/image20.jpeg"/><Relationship Id="rId13" Type="http://schemas.openxmlformats.org/officeDocument/2006/relationships/image" Target="../media/image19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jpeg"/><Relationship Id="rId3" Type="http://schemas.openxmlformats.org/officeDocument/2006/relationships/image" Target="../media/image20.png"/><Relationship Id="rId4" Type="http://schemas.openxmlformats.org/officeDocument/2006/relationships/image" Target="../media/image22.jpeg"/><Relationship Id="rId5" Type="http://schemas.openxmlformats.org/officeDocument/2006/relationships/image" Target="../media/image21.png"/><Relationship Id="rId6" Type="http://schemas.openxmlformats.org/officeDocument/2006/relationships/image" Target="../media/image23.jpeg"/><Relationship Id="rId7" Type="http://schemas.openxmlformats.org/officeDocument/2006/relationships/image" Target="../media/image22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jpeg"/><Relationship Id="rId3" Type="http://schemas.openxmlformats.org/officeDocument/2006/relationships/image" Target="../media/image25.jpeg"/><Relationship Id="rId4" Type="http://schemas.openxmlformats.org/officeDocument/2006/relationships/image" Target="../media/image2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Essential Oils for Cooking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Essential Oils for Cooking</a:t>
            </a:r>
          </a:p>
        </p:txBody>
      </p:sp>
      <p:sp>
        <p:nvSpPr>
          <p:cNvPr id="121" name="Eliza Bacot, RN, MSN, ANCP-BC…"/>
          <p:cNvSpPr txBox="1"/>
          <p:nvPr>
            <p:ph type="subTitle" sz="quarter" idx="1"/>
          </p:nvPr>
        </p:nvSpPr>
        <p:spPr>
          <a:xfrm>
            <a:off x="1841500" y="5395846"/>
            <a:ext cx="9321800" cy="1919355"/>
          </a:xfrm>
          <a:prstGeom prst="rect">
            <a:avLst/>
          </a:prstGeom>
        </p:spPr>
        <p:txBody>
          <a:bodyPr/>
          <a:lstStyle/>
          <a:p>
            <a:pPr defTabSz="461518">
              <a:defRPr sz="2686">
                <a:effectLst>
                  <a:outerShdw sx="100000" sy="100000" kx="0" ky="0" algn="b" rotWithShape="0" blurRad="20066" dist="10033" dir="16200000">
                    <a:srgbClr val="000000">
                      <a:alpha val="48000"/>
                    </a:srgbClr>
                  </a:outerShdw>
                </a:effectLst>
              </a:defRPr>
            </a:pPr>
            <a:r>
              <a:t>Eliza Bacot, RN, MSN, ANCP-BC</a:t>
            </a:r>
          </a:p>
          <a:p>
            <a:pPr defTabSz="461518">
              <a:defRPr sz="2686">
                <a:effectLst>
                  <a:outerShdw sx="100000" sy="100000" kx="0" ky="0" algn="b" rotWithShape="0" blurRad="20066" dist="10033" dir="16200000">
                    <a:srgbClr val="000000">
                      <a:alpha val="48000"/>
                    </a:srgbClr>
                  </a:outerShdw>
                </a:effectLst>
              </a:defRPr>
            </a:pPr>
            <a:r>
              <a:t>Wellness Expert and Educator</a:t>
            </a:r>
          </a:p>
          <a:p>
            <a:pPr defTabSz="461518">
              <a:defRPr sz="2686">
                <a:effectLst>
                  <a:outerShdw sx="100000" sy="100000" kx="0" ky="0" algn="b" rotWithShape="0" blurRad="20066" dist="10033" dir="16200000">
                    <a:srgbClr val="000000">
                      <a:alpha val="48000"/>
                    </a:srgbClr>
                  </a:outerShdw>
                </a:effectLst>
              </a:defRPr>
            </a:pPr>
          </a:p>
          <a:p>
            <a:pPr defTabSz="461518">
              <a:defRPr sz="2686">
                <a:effectLst>
                  <a:outerShdw sx="100000" sy="100000" kx="0" ky="0" algn="b" rotWithShape="0" blurRad="20066" dist="10033" dir="16200000">
                    <a:srgbClr val="000000">
                      <a:alpha val="48000"/>
                    </a:srgbClr>
                  </a:outerShdw>
                </a:effectLst>
              </a:defRPr>
            </a:pPr>
            <a:r>
              <a:t>Lauren Kane, Certified Coach, Wellness Expert and Educator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In a category by itself….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373887">
              <a:defRPr sz="5696">
                <a:solidFill>
                  <a:schemeClr val="accent1">
                    <a:satOff val="23585"/>
                    <a:lumOff val="-31317"/>
                  </a:schemeClr>
                </a:solidFill>
                <a:effectLst>
                  <a:outerShdw sx="100000" sy="100000" kx="0" ky="0" algn="b" rotWithShape="0" blurRad="8128" dist="8128" dir="16200000">
                    <a:srgbClr val="000000">
                      <a:alpha val="50000"/>
                    </a:srgbClr>
                  </a:outerShdw>
                </a:effectLst>
              </a:defRPr>
            </a:pPr>
            <a:r>
              <a:t>In a category by itself….</a:t>
            </a:r>
          </a:p>
          <a:p>
            <a:pPr defTabSz="373887">
              <a:defRPr sz="4352">
                <a:solidFill>
                  <a:schemeClr val="accent1">
                    <a:satOff val="23585"/>
                    <a:lumOff val="-31317"/>
                  </a:schemeClr>
                </a:solidFill>
                <a:effectLst>
                  <a:outerShdw sx="100000" sy="100000" kx="0" ky="0" algn="b" rotWithShape="0" blurRad="8128" dist="8128" dir="16200000">
                    <a:srgbClr val="000000">
                      <a:alpha val="50000"/>
                    </a:srgbClr>
                  </a:outerShdw>
                </a:effectLst>
              </a:defRPr>
            </a:pPr>
            <a:r>
              <a:t>Lemongrass</a:t>
            </a:r>
          </a:p>
        </p:txBody>
      </p:sp>
      <p:sp>
        <p:nvSpPr>
          <p:cNvPr id="212" name="Therapeutic properties…"/>
          <p:cNvSpPr txBox="1"/>
          <p:nvPr/>
        </p:nvSpPr>
        <p:spPr>
          <a:xfrm>
            <a:off x="1929640" y="3327664"/>
            <a:ext cx="8866840" cy="243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459619" indent="-459619" algn="l">
              <a:lnSpc>
                <a:spcPct val="120000"/>
              </a:lnSpc>
              <a:buSzPct val="100000"/>
              <a:buChar char="•"/>
              <a:defRPr b="1" i="0" sz="3500">
                <a:solidFill>
                  <a:schemeClr val="accent1">
                    <a:satOff val="23585"/>
                    <a:lumOff val="-31317"/>
                  </a:schemeClr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t>Therapeutic properties</a:t>
            </a:r>
          </a:p>
          <a:p>
            <a:pPr marL="459619" indent="-459619" algn="l">
              <a:lnSpc>
                <a:spcPct val="120000"/>
              </a:lnSpc>
              <a:buSzPct val="100000"/>
              <a:buChar char="•"/>
              <a:defRPr b="1" i="0" sz="3500">
                <a:solidFill>
                  <a:schemeClr val="accent1">
                    <a:satOff val="23585"/>
                    <a:lumOff val="-31317"/>
                  </a:schemeClr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t>Great for sauces, marinades, drinks</a:t>
            </a:r>
          </a:p>
          <a:p>
            <a:pPr marL="459619" indent="-459619" algn="l">
              <a:lnSpc>
                <a:spcPct val="120000"/>
              </a:lnSpc>
              <a:buSzPct val="100000"/>
              <a:buChar char="•"/>
              <a:defRPr b="1" i="0" sz="3500">
                <a:solidFill>
                  <a:schemeClr val="accent1">
                    <a:satOff val="23585"/>
                    <a:lumOff val="-31317"/>
                  </a:schemeClr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t>1-2 drops </a:t>
            </a:r>
          </a:p>
        </p:txBody>
      </p:sp>
      <p:grpSp>
        <p:nvGrpSpPr>
          <p:cNvPr id="215" name="thumb_imgres-20_1024.jpg"/>
          <p:cNvGrpSpPr/>
          <p:nvPr/>
        </p:nvGrpSpPr>
        <p:grpSpPr>
          <a:xfrm>
            <a:off x="5160301" y="5029200"/>
            <a:ext cx="1813322" cy="3694113"/>
            <a:chOff x="0" y="0"/>
            <a:chExt cx="1813321" cy="3694112"/>
          </a:xfrm>
        </p:grpSpPr>
        <p:pic>
          <p:nvPicPr>
            <p:cNvPr id="214" name="thumb_imgres-20_1024.jpg" descr="thumb_imgres-20_1024.jp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20870" t="0" r="20870" b="9451"/>
            <a:stretch>
              <a:fillRect/>
            </a:stretch>
          </p:blipFill>
          <p:spPr>
            <a:xfrm>
              <a:off x="31750" y="31750"/>
              <a:ext cx="1749697" cy="363066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13" name="thumb_imgres-20_1024.jpg" descr="thumb_imgres-20_1024.jpg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813322" cy="3694113"/>
            </a:xfrm>
            <a:prstGeom prst="rect">
              <a:avLst/>
            </a:prstGeom>
            <a:effectLst/>
          </p:spPr>
        </p:pic>
      </p:grpSp>
      <p:pic>
        <p:nvPicPr>
          <p:cNvPr id="216" name="thumb_imgres-21_1024.jpg" descr="thumb_imgres-21_1024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880350" y="5359991"/>
            <a:ext cx="2171056" cy="32625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Favorite Recip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satOff val="23585"/>
                    <a:lumOff val="-31317"/>
                  </a:schemeClr>
                </a:solidFill>
              </a:defRPr>
            </a:lvl1pPr>
          </a:lstStyle>
          <a:p>
            <a:pPr/>
            <a:r>
              <a:t>Favorite Recipes</a:t>
            </a:r>
          </a:p>
        </p:txBody>
      </p:sp>
      <p:grpSp>
        <p:nvGrpSpPr>
          <p:cNvPr id="221" name="thumb_14212123_1103788789712406_428073787536265190_n_1024.jpg"/>
          <p:cNvGrpSpPr/>
          <p:nvPr/>
        </p:nvGrpSpPr>
        <p:grpSpPr>
          <a:xfrm>
            <a:off x="2777688" y="2711367"/>
            <a:ext cx="7449424" cy="6261266"/>
            <a:chOff x="0" y="0"/>
            <a:chExt cx="7449423" cy="6261264"/>
          </a:xfrm>
        </p:grpSpPr>
        <p:pic>
          <p:nvPicPr>
            <p:cNvPr id="220" name="thumb_14212123_1103788789712406_428073787536265190_n_1024.jpg" descr="thumb_14212123_1103788789712406_428073787536265190_n_1024.jp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50800" y="50800"/>
              <a:ext cx="7347824" cy="615966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19" name="thumb_14212123_1103788789712406_428073787536265190_n_1024.jpg" descr="thumb_14212123_1103788789712406_428073787536265190_n_1024.jpg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7449424" cy="6261265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Favorite Recip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satOff val="23585"/>
                    <a:lumOff val="-31317"/>
                  </a:schemeClr>
                </a:solidFill>
              </a:defRPr>
            </a:lvl1pPr>
          </a:lstStyle>
          <a:p>
            <a:pPr/>
            <a:r>
              <a:t>Favorite Recipes</a:t>
            </a:r>
          </a:p>
        </p:txBody>
      </p:sp>
      <p:grpSp>
        <p:nvGrpSpPr>
          <p:cNvPr id="226" name="Asian Stir Fry Sauce.png"/>
          <p:cNvGrpSpPr/>
          <p:nvPr/>
        </p:nvGrpSpPr>
        <p:grpSpPr>
          <a:xfrm>
            <a:off x="3283429" y="2858459"/>
            <a:ext cx="6437942" cy="6437941"/>
            <a:chOff x="0" y="0"/>
            <a:chExt cx="6437940" cy="6437940"/>
          </a:xfrm>
        </p:grpSpPr>
        <p:pic>
          <p:nvPicPr>
            <p:cNvPr id="225" name="Asian Stir Fry Sauce.png" descr="Asian Stir Fry Sauce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50800" y="50800"/>
              <a:ext cx="6336341" cy="633634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24" name="Asian Stir Fry Sauce.png" descr="Asian Stir Fry Sauce.png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6437941" cy="6437941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Thank YOU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satOff val="23585"/>
                    <a:lumOff val="-31317"/>
                  </a:schemeClr>
                </a:solidFill>
              </a:defRPr>
            </a:lvl1pPr>
          </a:lstStyle>
          <a:p>
            <a:pPr/>
            <a:r>
              <a:t>Thank YOU</a:t>
            </a:r>
          </a:p>
        </p:txBody>
      </p:sp>
      <p:sp>
        <p:nvSpPr>
          <p:cNvPr id="229" name="If you are interested in purchasing therapeutic grade…"/>
          <p:cNvSpPr txBox="1"/>
          <p:nvPr/>
        </p:nvSpPr>
        <p:spPr>
          <a:xfrm>
            <a:off x="771398" y="3606800"/>
            <a:ext cx="11462005" cy="254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chemeClr val="accent1">
                    <a:satOff val="23585"/>
                    <a:lumOff val="-31317"/>
                  </a:schemeClr>
                </a:solidFill>
              </a:defRPr>
            </a:pPr>
            <a:r>
              <a:t>If you are interested in purchasing therapeutic grade </a:t>
            </a:r>
          </a:p>
          <a:p>
            <a:pPr>
              <a:defRPr>
                <a:solidFill>
                  <a:schemeClr val="accent1">
                    <a:satOff val="23585"/>
                    <a:lumOff val="-31317"/>
                  </a:schemeClr>
                </a:solidFill>
              </a:defRPr>
            </a:pPr>
            <a:r>
              <a:t>oils not only for cooking but a wide range of other remedies</a:t>
            </a:r>
          </a:p>
          <a:p>
            <a:pPr>
              <a:defRPr>
                <a:solidFill>
                  <a:schemeClr val="accent1">
                    <a:satOff val="23585"/>
                    <a:lumOff val="-31317"/>
                  </a:schemeClr>
                </a:solidFill>
              </a:defRPr>
            </a:pPr>
            <a:r>
              <a:t>please contact Eliza at </a:t>
            </a:r>
            <a:r>
              <a:rPr u="sng">
                <a:hlinkClick r:id="rId2" invalidUrl="" action="" tgtFrame="" tooltip="" history="1" highlightClick="0" endSnd="0"/>
              </a:rPr>
              <a:t>eliza.bacot@gmail.com</a:t>
            </a:r>
          </a:p>
          <a:p>
            <a:pPr>
              <a:defRPr>
                <a:solidFill>
                  <a:schemeClr val="accent1">
                    <a:satOff val="23585"/>
                    <a:lumOff val="-31317"/>
                  </a:schemeClr>
                </a:solidFill>
              </a:defRPr>
            </a:pPr>
            <a:r>
              <a:t>or message on The Organic South FB page!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Our Story"/>
          <p:cNvSpPr txBox="1"/>
          <p:nvPr>
            <p:ph type="title"/>
          </p:nvPr>
        </p:nvSpPr>
        <p:spPr>
          <a:xfrm>
            <a:off x="944033" y="749300"/>
            <a:ext cx="10464801" cy="165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84166"/>
                </a:solidFill>
              </a:defRPr>
            </a:lvl1pPr>
          </a:lstStyle>
          <a:p>
            <a:pPr/>
            <a:r>
              <a:t>Our Story </a:t>
            </a:r>
          </a:p>
        </p:txBody>
      </p:sp>
      <p:grpSp>
        <p:nvGrpSpPr>
          <p:cNvPr id="126" name="thumb__MG_3715_1024.jpg"/>
          <p:cNvGrpSpPr/>
          <p:nvPr/>
        </p:nvGrpSpPr>
        <p:grpSpPr>
          <a:xfrm>
            <a:off x="4337141" y="2886273"/>
            <a:ext cx="3975101" cy="5911454"/>
            <a:chOff x="0" y="0"/>
            <a:chExt cx="3975100" cy="5911453"/>
          </a:xfrm>
        </p:grpSpPr>
        <p:pic>
          <p:nvPicPr>
            <p:cNvPr id="125" name="thumb__MG_3715_1024.jpg" descr="thumb__MG_3715_1024.jp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>
              <a:off x="50799" y="50799"/>
              <a:ext cx="3873320" cy="580997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24" name="thumb__MG_3715_1024.jpg" descr="thumb__MG_3715_1024.jpg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3975100" cy="5911454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What is Taste Anyway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satOff val="23585"/>
                    <a:lumOff val="-31317"/>
                  </a:schemeClr>
                </a:solidFill>
              </a:defRPr>
            </a:lvl1pPr>
          </a:lstStyle>
          <a:p>
            <a:pPr/>
            <a:r>
              <a:t>What is Taste Anyway?</a:t>
            </a:r>
          </a:p>
        </p:txBody>
      </p:sp>
      <p:grpSp>
        <p:nvGrpSpPr>
          <p:cNvPr id="131" name="thumb_images_1024.jpg"/>
          <p:cNvGrpSpPr/>
          <p:nvPr/>
        </p:nvGrpSpPr>
        <p:grpSpPr>
          <a:xfrm>
            <a:off x="6362076" y="3596216"/>
            <a:ext cx="5440458" cy="4116527"/>
            <a:chOff x="0" y="0"/>
            <a:chExt cx="5440457" cy="4116526"/>
          </a:xfrm>
        </p:grpSpPr>
        <p:pic>
          <p:nvPicPr>
            <p:cNvPr id="130" name="thumb_images_1024.jpg" descr="thumb_images_1024.jp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82550" y="82550"/>
              <a:ext cx="5275358" cy="395142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29" name="thumb_images_1024.jpg" descr="thumb_images_1024.jpg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5440458" cy="4116527"/>
            </a:xfrm>
            <a:prstGeom prst="rect">
              <a:avLst/>
            </a:prstGeom>
            <a:effectLst/>
          </p:spPr>
        </p:pic>
      </p:grpSp>
      <p:grpSp>
        <p:nvGrpSpPr>
          <p:cNvPr id="134" name="thumb_images-1_1024.jpg"/>
          <p:cNvGrpSpPr/>
          <p:nvPr/>
        </p:nvGrpSpPr>
        <p:grpSpPr>
          <a:xfrm>
            <a:off x="850987" y="3624464"/>
            <a:ext cx="5016501" cy="4060032"/>
            <a:chOff x="0" y="0"/>
            <a:chExt cx="5016500" cy="4060031"/>
          </a:xfrm>
        </p:grpSpPr>
        <p:pic>
          <p:nvPicPr>
            <p:cNvPr id="133" name="thumb_images-1_1024.jpg" descr="thumb_images-1_1024.jp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9338" t="0" r="9338" b="1530"/>
            <a:stretch>
              <a:fillRect/>
            </a:stretch>
          </p:blipFill>
          <p:spPr>
            <a:xfrm>
              <a:off x="82550" y="82550"/>
              <a:ext cx="4851298" cy="389487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32" name="thumb_images-1_1024.jpg" descr="thumb_images-1_1024.jpg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5016500" cy="4060032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thumb__MG_3645_1024.jpg" descr="thumb__MG_3645_1024.jpg"/>
          <p:cNvPicPr>
            <a:picLocks noChangeAspect="1"/>
          </p:cNvPicPr>
          <p:nvPr/>
        </p:nvPicPr>
        <p:blipFill>
          <a:blip r:embed="rId2">
            <a:alphaModFix amt="30457"/>
            <a:extLst/>
          </a:blip>
          <a:stretch>
            <a:fillRect/>
          </a:stretch>
        </p:blipFill>
        <p:spPr>
          <a:xfrm>
            <a:off x="1919810" y="2317750"/>
            <a:ext cx="9165180" cy="6110120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Why use oils for cooking?"/>
          <p:cNvSpPr txBox="1"/>
          <p:nvPr>
            <p:ph type="title"/>
          </p:nvPr>
        </p:nvSpPr>
        <p:spPr>
          <a:xfrm>
            <a:off x="1270000" y="596900"/>
            <a:ext cx="10464800" cy="2209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C436F"/>
                </a:solidFill>
              </a:defRPr>
            </a:lvl1pPr>
          </a:lstStyle>
          <a:p>
            <a:pPr/>
            <a:r>
              <a:t>Why use oils for cooking?</a:t>
            </a:r>
          </a:p>
        </p:txBody>
      </p:sp>
      <p:sp>
        <p:nvSpPr>
          <p:cNvPr id="138" name="Elevates Flavor and Aroma…"/>
          <p:cNvSpPr txBox="1"/>
          <p:nvPr/>
        </p:nvSpPr>
        <p:spPr>
          <a:xfrm>
            <a:off x="2817071" y="3361266"/>
            <a:ext cx="7370658" cy="346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i="0" sz="4700">
                <a:solidFill>
                  <a:srgbClr val="1A2040">
                    <a:alpha val="80000"/>
                  </a:srgbClr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t>Elevates Flavor and Aroma</a:t>
            </a:r>
          </a:p>
          <a:p>
            <a:pPr>
              <a:defRPr i="0" sz="4700">
                <a:solidFill>
                  <a:srgbClr val="1A2040">
                    <a:alpha val="80000"/>
                  </a:srgbClr>
                </a:solidFill>
                <a:latin typeface="Georgia"/>
                <a:ea typeface="Georgia"/>
                <a:cs typeface="Georgia"/>
                <a:sym typeface="Georgia"/>
              </a:defRPr>
            </a:pPr>
          </a:p>
          <a:p>
            <a:pPr>
              <a:defRPr i="0" sz="4700">
                <a:solidFill>
                  <a:srgbClr val="1A2040">
                    <a:alpha val="80000"/>
                  </a:srgbClr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t>Adds Therapeutic Value</a:t>
            </a:r>
          </a:p>
          <a:p>
            <a:pPr>
              <a:defRPr i="0" sz="4700">
                <a:solidFill>
                  <a:srgbClr val="1A2040">
                    <a:alpha val="80000"/>
                  </a:srgbClr>
                </a:solidFill>
                <a:latin typeface="Georgia"/>
                <a:ea typeface="Georgia"/>
                <a:cs typeface="Georgia"/>
                <a:sym typeface="Georgia"/>
              </a:defRPr>
            </a:pPr>
          </a:p>
          <a:p>
            <a:pPr>
              <a:defRPr i="0" sz="4700">
                <a:solidFill>
                  <a:srgbClr val="1A2040">
                    <a:alpha val="80000"/>
                  </a:srgbClr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t>Makes it Simple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How to use oils for cooking"/>
          <p:cNvSpPr txBox="1"/>
          <p:nvPr>
            <p:ph type="title"/>
          </p:nvPr>
        </p:nvSpPr>
        <p:spPr>
          <a:xfrm>
            <a:off x="1168400" y="749300"/>
            <a:ext cx="10464801" cy="165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74669"/>
                </a:solidFill>
              </a:defRPr>
            </a:lvl1pPr>
          </a:lstStyle>
          <a:p>
            <a:pPr/>
            <a:r>
              <a:t>How to use oils for cooking </a:t>
            </a:r>
          </a:p>
        </p:txBody>
      </p:sp>
      <p:pic>
        <p:nvPicPr>
          <p:cNvPr id="141" name="Oval" descr="Oval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93910" y="3107068"/>
            <a:ext cx="4616980" cy="4066051"/>
          </a:xfrm>
          <a:prstGeom prst="rect">
            <a:avLst/>
          </a:prstGeom>
        </p:spPr>
      </p:pic>
      <p:sp>
        <p:nvSpPr>
          <p:cNvPr id="143" name="Sauces…"/>
          <p:cNvSpPr txBox="1"/>
          <p:nvPr/>
        </p:nvSpPr>
        <p:spPr>
          <a:xfrm>
            <a:off x="4985618" y="3628793"/>
            <a:ext cx="3033564" cy="302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i="0">
                <a:solidFill>
                  <a:srgbClr val="333C57">
                    <a:alpha val="80000"/>
                  </a:srgbClr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t>Sauces</a:t>
            </a:r>
          </a:p>
          <a:p>
            <a:pPr>
              <a:defRPr b="1" i="0">
                <a:solidFill>
                  <a:srgbClr val="333C57">
                    <a:alpha val="80000"/>
                  </a:srgbClr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t>Dips</a:t>
            </a:r>
          </a:p>
          <a:p>
            <a:pPr>
              <a:defRPr b="1" i="0">
                <a:solidFill>
                  <a:srgbClr val="333C57">
                    <a:alpha val="80000"/>
                  </a:srgbClr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t>Casseroles</a:t>
            </a:r>
          </a:p>
          <a:p>
            <a:pPr>
              <a:defRPr b="1" i="0">
                <a:solidFill>
                  <a:srgbClr val="333C57">
                    <a:alpha val="80000"/>
                  </a:srgbClr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t>Drinks</a:t>
            </a:r>
          </a:p>
          <a:p>
            <a:pPr>
              <a:defRPr b="1" i="0">
                <a:solidFill>
                  <a:srgbClr val="333C57">
                    <a:alpha val="80000"/>
                  </a:srgbClr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t>Baking</a:t>
            </a:r>
          </a:p>
        </p:txBody>
      </p:sp>
      <p:pic>
        <p:nvPicPr>
          <p:cNvPr id="144" name="Oval" descr="Oval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00119" y="5285812"/>
            <a:ext cx="4102829" cy="3349229"/>
          </a:xfrm>
          <a:prstGeom prst="rect">
            <a:avLst/>
          </a:prstGeom>
        </p:spPr>
      </p:pic>
      <p:sp>
        <p:nvSpPr>
          <p:cNvPr id="146" name="Quality"/>
          <p:cNvSpPr txBox="1"/>
          <p:nvPr/>
        </p:nvSpPr>
        <p:spPr>
          <a:xfrm>
            <a:off x="1843740" y="6617526"/>
            <a:ext cx="2019053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i="0">
                <a:solidFill>
                  <a:srgbClr val="36435F">
                    <a:alpha val="80000"/>
                  </a:srgbClr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Quality</a:t>
            </a:r>
          </a:p>
        </p:txBody>
      </p:sp>
      <p:sp>
        <p:nvSpPr>
          <p:cNvPr id="147" name="Strength…"/>
          <p:cNvSpPr txBox="1"/>
          <p:nvPr/>
        </p:nvSpPr>
        <p:spPr>
          <a:xfrm>
            <a:off x="8788168" y="6325426"/>
            <a:ext cx="2726730" cy="127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i="0">
                <a:solidFill>
                  <a:srgbClr val="2C4262">
                    <a:alpha val="80000"/>
                  </a:srgbClr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t>Strength</a:t>
            </a:r>
          </a:p>
          <a:p>
            <a:pPr>
              <a:defRPr b="1" i="0">
                <a:solidFill>
                  <a:srgbClr val="2C4262">
                    <a:alpha val="80000"/>
                  </a:srgbClr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t>&amp; Potency</a:t>
            </a:r>
          </a:p>
        </p:txBody>
      </p:sp>
      <p:pic>
        <p:nvPicPr>
          <p:cNvPr id="148" name="Oval" descr="Oval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1853" y="5285812"/>
            <a:ext cx="4102828" cy="3349229"/>
          </a:xfrm>
          <a:prstGeom prst="rect">
            <a:avLst/>
          </a:prstGeom>
        </p:spPr>
      </p:pic>
      <p:pic>
        <p:nvPicPr>
          <p:cNvPr id="150" name="thumb_imgres-3_1024.jpg" descr="thumb_imgres-3_1024.jpg"/>
          <p:cNvPicPr>
            <a:picLocks noChangeAspect="1"/>
          </p:cNvPicPr>
          <p:nvPr/>
        </p:nvPicPr>
        <p:blipFill>
          <a:blip r:embed="rId4">
            <a:alphaModFix amt="30506"/>
            <a:extLst/>
          </a:blip>
          <a:stretch>
            <a:fillRect/>
          </a:stretch>
        </p:blipFill>
        <p:spPr>
          <a:xfrm>
            <a:off x="725068" y="2742021"/>
            <a:ext cx="3623980" cy="220207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" name="thumb_imgres-3_1024.jpg" descr="thumb_imgres-3_1024.jpg"/>
          <p:cNvPicPr>
            <a:picLocks noChangeAspect="1"/>
          </p:cNvPicPr>
          <p:nvPr/>
        </p:nvPicPr>
        <p:blipFill>
          <a:blip r:embed="rId4">
            <a:alphaModFix amt="30506"/>
            <a:extLst/>
          </a:blip>
          <a:stretch>
            <a:fillRect/>
          </a:stretch>
        </p:blipFill>
        <p:spPr>
          <a:xfrm>
            <a:off x="8655752" y="2094321"/>
            <a:ext cx="3623980" cy="22020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Citrus Oils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257047">
              <a:lnSpc>
                <a:spcPct val="120000"/>
              </a:lnSpc>
              <a:defRPr sz="4400">
                <a:solidFill>
                  <a:schemeClr val="accent1">
                    <a:satOff val="23585"/>
                    <a:lumOff val="-31317"/>
                  </a:schemeClr>
                </a:solidFill>
                <a:effectLst>
                  <a:outerShdw sx="100000" sy="100000" kx="0" ky="0" algn="b" rotWithShape="0" blurRad="5588" dist="5588" dir="16200000">
                    <a:srgbClr val="000000">
                      <a:alpha val="50000"/>
                    </a:srgbClr>
                  </a:outerShdw>
                </a:effectLst>
              </a:defRPr>
            </a:pPr>
            <a:r>
              <a:rPr sz="4840"/>
              <a:t>Citrus Oils</a:t>
            </a:r>
            <a:r>
              <a:t> </a:t>
            </a:r>
          </a:p>
          <a:p>
            <a:pPr defTabSz="257047">
              <a:defRPr sz="2992">
                <a:solidFill>
                  <a:schemeClr val="accent1">
                    <a:satOff val="23585"/>
                    <a:lumOff val="-31317"/>
                  </a:schemeClr>
                </a:solidFill>
                <a:effectLst>
                  <a:outerShdw sx="100000" sy="100000" kx="0" ky="0" algn="b" rotWithShape="0" blurRad="5588" dist="5588" dir="16200000">
                    <a:srgbClr val="000000">
                      <a:alpha val="50000"/>
                    </a:srgbClr>
                  </a:outerShdw>
                </a:effectLst>
              </a:defRPr>
            </a:pPr>
            <a:r>
              <a:t>Lemon, Wild Orange, Grapefruit, Bergamot, Lime &amp; Tangerine </a:t>
            </a:r>
          </a:p>
        </p:txBody>
      </p:sp>
      <p:sp>
        <p:nvSpPr>
          <p:cNvPr id="154" name="Therapeutic properties…"/>
          <p:cNvSpPr txBox="1"/>
          <p:nvPr/>
        </p:nvSpPr>
        <p:spPr>
          <a:xfrm>
            <a:off x="1943281" y="3124464"/>
            <a:ext cx="9615198" cy="304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459619" indent="-459619" algn="l">
              <a:lnSpc>
                <a:spcPct val="120000"/>
              </a:lnSpc>
              <a:buSzPct val="100000"/>
              <a:buChar char="•"/>
              <a:defRPr b="1" i="0" sz="3500">
                <a:solidFill>
                  <a:schemeClr val="accent1">
                    <a:satOff val="23585"/>
                    <a:lumOff val="-31317"/>
                  </a:schemeClr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t>Therapeutic properties</a:t>
            </a:r>
          </a:p>
          <a:p>
            <a:pPr marL="459619" indent="-459619" algn="l">
              <a:lnSpc>
                <a:spcPct val="120000"/>
              </a:lnSpc>
              <a:buSzPct val="100000"/>
              <a:buChar char="•"/>
              <a:defRPr b="1" i="0" sz="3500">
                <a:solidFill>
                  <a:schemeClr val="accent1">
                    <a:satOff val="23585"/>
                    <a:lumOff val="-31317"/>
                  </a:schemeClr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t>Great for baking, drinks, sauces, glazes</a:t>
            </a:r>
          </a:p>
          <a:p>
            <a:pPr marL="459619" indent="-459619" algn="l">
              <a:lnSpc>
                <a:spcPct val="120000"/>
              </a:lnSpc>
              <a:buSzPct val="100000"/>
              <a:buChar char="•"/>
              <a:defRPr b="1" i="0" sz="3500">
                <a:solidFill>
                  <a:schemeClr val="accent1">
                    <a:satOff val="23585"/>
                    <a:lumOff val="-31317"/>
                  </a:schemeClr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t>8-14 drops of oil for zest of fruit</a:t>
            </a:r>
          </a:p>
          <a:p>
            <a:pPr marL="459619" indent="-459619" algn="l">
              <a:lnSpc>
                <a:spcPct val="120000"/>
              </a:lnSpc>
              <a:buSzPct val="100000"/>
              <a:buChar char="•"/>
              <a:defRPr b="1" i="0" sz="3500">
                <a:solidFill>
                  <a:schemeClr val="accent1">
                    <a:satOff val="23585"/>
                    <a:lumOff val="-31317"/>
                  </a:schemeClr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t>1-2 drops in a glass of water</a:t>
            </a:r>
          </a:p>
        </p:txBody>
      </p:sp>
      <p:grpSp>
        <p:nvGrpSpPr>
          <p:cNvPr id="157" name="thumb_imgres-3_1024.jpg"/>
          <p:cNvGrpSpPr/>
          <p:nvPr/>
        </p:nvGrpSpPr>
        <p:grpSpPr>
          <a:xfrm>
            <a:off x="1932180" y="6192374"/>
            <a:ext cx="1286670" cy="2704307"/>
            <a:chOff x="0" y="0"/>
            <a:chExt cx="1286668" cy="2704306"/>
          </a:xfrm>
        </p:grpSpPr>
        <p:pic>
          <p:nvPicPr>
            <p:cNvPr id="156" name="thumb_imgres-3_1024.jpg" descr="thumb_imgres-3_1024.jp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18514" t="3407" r="18514" b="22363"/>
            <a:stretch>
              <a:fillRect/>
            </a:stretch>
          </p:blipFill>
          <p:spPr>
            <a:xfrm>
              <a:off x="31750" y="31750"/>
              <a:ext cx="1223238" cy="264065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55" name="thumb_imgres-3_1024.jpg" descr="thumb_imgres-3_1024.jpg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286669" cy="2704307"/>
            </a:xfrm>
            <a:prstGeom prst="rect">
              <a:avLst/>
            </a:prstGeom>
            <a:effectLst/>
          </p:spPr>
        </p:pic>
      </p:grpSp>
      <p:grpSp>
        <p:nvGrpSpPr>
          <p:cNvPr id="160" name="thumb_imgres-4_1024.jpg"/>
          <p:cNvGrpSpPr/>
          <p:nvPr/>
        </p:nvGrpSpPr>
        <p:grpSpPr>
          <a:xfrm>
            <a:off x="3696697" y="6175507"/>
            <a:ext cx="1247380" cy="2738041"/>
            <a:chOff x="0" y="0"/>
            <a:chExt cx="1247378" cy="2738040"/>
          </a:xfrm>
        </p:grpSpPr>
        <p:pic>
          <p:nvPicPr>
            <p:cNvPr id="159" name="thumb_imgres-4_1024.jpg" descr="thumb_imgres-4_1024.jp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17918" t="0" r="17918" b="20845"/>
            <a:stretch>
              <a:fillRect/>
            </a:stretch>
          </p:blipFill>
          <p:spPr>
            <a:xfrm>
              <a:off x="31750" y="31750"/>
              <a:ext cx="1183837" cy="267457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58" name="thumb_imgres-4_1024.jpg" descr="thumb_imgres-4_1024.jpg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1247379" cy="2738041"/>
            </a:xfrm>
            <a:prstGeom prst="rect">
              <a:avLst/>
            </a:prstGeom>
            <a:effectLst/>
          </p:spPr>
        </p:pic>
      </p:grpSp>
      <p:grpSp>
        <p:nvGrpSpPr>
          <p:cNvPr id="163" name="thumb_imgres-5_1024.jpg"/>
          <p:cNvGrpSpPr/>
          <p:nvPr/>
        </p:nvGrpSpPr>
        <p:grpSpPr>
          <a:xfrm>
            <a:off x="5421924" y="6255279"/>
            <a:ext cx="1223170" cy="2578497"/>
            <a:chOff x="0" y="0"/>
            <a:chExt cx="1223168" cy="2578496"/>
          </a:xfrm>
        </p:grpSpPr>
        <p:pic>
          <p:nvPicPr>
            <p:cNvPr id="162" name="thumb_imgres-5_1024.jpg" descr="thumb_imgres-5_1024.jpg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19132" t="3746" r="19132" b="23146"/>
            <a:stretch>
              <a:fillRect/>
            </a:stretch>
          </p:blipFill>
          <p:spPr>
            <a:xfrm>
              <a:off x="31750" y="31750"/>
              <a:ext cx="1159663" cy="251494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61" name="thumb_imgres-5_1024.jpg" descr="thumb_imgres-5_1024.jpg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1223169" cy="2578497"/>
            </a:xfrm>
            <a:prstGeom prst="rect">
              <a:avLst/>
            </a:prstGeom>
            <a:effectLst/>
          </p:spPr>
        </p:pic>
      </p:grpSp>
      <p:grpSp>
        <p:nvGrpSpPr>
          <p:cNvPr id="166" name="thumb_imgres-6_1024.jpg"/>
          <p:cNvGrpSpPr/>
          <p:nvPr/>
        </p:nvGrpSpPr>
        <p:grpSpPr>
          <a:xfrm>
            <a:off x="7305637" y="6220751"/>
            <a:ext cx="1216422" cy="2647554"/>
            <a:chOff x="0" y="0"/>
            <a:chExt cx="1216421" cy="2647553"/>
          </a:xfrm>
        </p:grpSpPr>
        <p:pic>
          <p:nvPicPr>
            <p:cNvPr id="165" name="thumb_imgres-6_1024.jpg" descr="thumb_imgres-6_1024.jpg"/>
            <p:cNvPicPr>
              <a:picLocks noChangeAspect="1"/>
            </p:cNvPicPr>
            <p:nvPr/>
          </p:nvPicPr>
          <p:blipFill>
            <a:blip r:embed="rId8">
              <a:extLst/>
            </a:blip>
            <a:srcRect l="24533" t="3301" r="24533" b="20731"/>
            <a:stretch>
              <a:fillRect/>
            </a:stretch>
          </p:blipFill>
          <p:spPr>
            <a:xfrm>
              <a:off x="31750" y="31750"/>
              <a:ext cx="1152936" cy="258412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64" name="thumb_imgres-6_1024.jpg" descr="thumb_imgres-6_1024.jpg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0" y="0"/>
              <a:ext cx="1216422" cy="2647554"/>
            </a:xfrm>
            <a:prstGeom prst="rect">
              <a:avLst/>
            </a:prstGeom>
            <a:effectLst/>
          </p:spPr>
        </p:pic>
      </p:grpSp>
      <p:grpSp>
        <p:nvGrpSpPr>
          <p:cNvPr id="169" name="thumb_imgres-7_1024.jpg"/>
          <p:cNvGrpSpPr/>
          <p:nvPr/>
        </p:nvGrpSpPr>
        <p:grpSpPr>
          <a:xfrm>
            <a:off x="9064068" y="6255279"/>
            <a:ext cx="1247379" cy="2578498"/>
            <a:chOff x="0" y="0"/>
            <a:chExt cx="1247378" cy="2578496"/>
          </a:xfrm>
        </p:grpSpPr>
        <p:pic>
          <p:nvPicPr>
            <p:cNvPr id="168" name="thumb_imgres-7_1024.jpg" descr="thumb_imgres-7_1024.jpg"/>
            <p:cNvPicPr>
              <a:picLocks noChangeAspect="1"/>
            </p:cNvPicPr>
            <p:nvPr/>
          </p:nvPicPr>
          <p:blipFill>
            <a:blip r:embed="rId10">
              <a:extLst/>
            </a:blip>
            <a:srcRect l="21533" t="3134" r="21533" b="16382"/>
            <a:stretch>
              <a:fillRect/>
            </a:stretch>
          </p:blipFill>
          <p:spPr>
            <a:xfrm>
              <a:off x="31750" y="31750"/>
              <a:ext cx="1183906" cy="25150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67" name="thumb_imgres-7_1024.jpg" descr="thumb_imgres-7_1024.jpg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0" y="0"/>
              <a:ext cx="1247379" cy="2578497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he Spicy Herbs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268731">
              <a:defRPr sz="4922">
                <a:solidFill>
                  <a:schemeClr val="accent1">
                    <a:satOff val="23585"/>
                    <a:lumOff val="-31317"/>
                  </a:schemeClr>
                </a:solidFill>
                <a:effectLst>
                  <a:outerShdw sx="100000" sy="100000" kx="0" ky="0" algn="b" rotWithShape="0" blurRad="5842" dist="5842" dir="16200000">
                    <a:srgbClr val="000000">
                      <a:alpha val="50000"/>
                    </a:srgbClr>
                  </a:outerShdw>
                </a:effectLst>
                <a:latin typeface="Georgia"/>
                <a:ea typeface="Georgia"/>
                <a:cs typeface="Georgia"/>
                <a:sym typeface="Georgia"/>
              </a:defRPr>
            </a:pPr>
            <a:r>
              <a:t>The Spicy Herbs</a:t>
            </a:r>
          </a:p>
          <a:p>
            <a:pPr defTabSz="268731">
              <a:defRPr sz="3128">
                <a:solidFill>
                  <a:schemeClr val="accent1">
                    <a:satOff val="23585"/>
                    <a:lumOff val="-31317"/>
                  </a:schemeClr>
                </a:solidFill>
                <a:effectLst>
                  <a:outerShdw sx="100000" sy="100000" kx="0" ky="0" algn="b" rotWithShape="0" blurRad="5842" dist="5842" dir="16200000">
                    <a:srgbClr val="000000">
                      <a:alpha val="50000"/>
                    </a:srgbClr>
                  </a:outerShdw>
                </a:effectLst>
              </a:defRPr>
            </a:pPr>
            <a:r>
              <a:t>Marjoram, Oregano, Rosemary, Thyme, Cardamom &amp; Ginger</a:t>
            </a:r>
          </a:p>
        </p:txBody>
      </p:sp>
      <p:sp>
        <p:nvSpPr>
          <p:cNvPr id="172" name="Therapeutic properties…"/>
          <p:cNvSpPr txBox="1"/>
          <p:nvPr/>
        </p:nvSpPr>
        <p:spPr>
          <a:xfrm>
            <a:off x="1943281" y="3429264"/>
            <a:ext cx="7942897" cy="243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459619" indent="-459619" algn="l">
              <a:lnSpc>
                <a:spcPct val="120000"/>
              </a:lnSpc>
              <a:buSzPct val="100000"/>
              <a:buChar char="•"/>
              <a:defRPr b="1" i="0" sz="3500">
                <a:solidFill>
                  <a:schemeClr val="accent1">
                    <a:satOff val="23585"/>
                    <a:lumOff val="-31317"/>
                  </a:schemeClr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t>Therapeutic properties</a:t>
            </a:r>
          </a:p>
          <a:p>
            <a:pPr marL="459619" indent="-459619" algn="l">
              <a:lnSpc>
                <a:spcPct val="120000"/>
              </a:lnSpc>
              <a:buSzPct val="100000"/>
              <a:buChar char="•"/>
              <a:defRPr b="1" i="0" sz="3500">
                <a:solidFill>
                  <a:schemeClr val="accent1">
                    <a:satOff val="23585"/>
                    <a:lumOff val="-31317"/>
                  </a:schemeClr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t>Great for marinades and sauces</a:t>
            </a:r>
          </a:p>
          <a:p>
            <a:pPr marL="459619" indent="-459619" algn="l">
              <a:lnSpc>
                <a:spcPct val="120000"/>
              </a:lnSpc>
              <a:buSzPct val="100000"/>
              <a:buChar char="•"/>
              <a:defRPr b="1" i="0" sz="3500">
                <a:solidFill>
                  <a:schemeClr val="accent1">
                    <a:satOff val="23585"/>
                    <a:lumOff val="-31317"/>
                  </a:schemeClr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t>Spoon or toothpick method</a:t>
            </a:r>
          </a:p>
        </p:txBody>
      </p:sp>
      <p:grpSp>
        <p:nvGrpSpPr>
          <p:cNvPr id="175" name="thumb_imgres-11_1024.jpg"/>
          <p:cNvGrpSpPr/>
          <p:nvPr/>
        </p:nvGrpSpPr>
        <p:grpSpPr>
          <a:xfrm>
            <a:off x="1413095" y="5905120"/>
            <a:ext cx="1272779" cy="2807098"/>
            <a:chOff x="0" y="0"/>
            <a:chExt cx="1272778" cy="2807096"/>
          </a:xfrm>
        </p:grpSpPr>
        <p:pic>
          <p:nvPicPr>
            <p:cNvPr id="174" name="thumb_imgres-11_1024.jpg" descr="thumb_imgres-11_1024.jp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20494" t="4355" r="20494" b="22534"/>
            <a:stretch>
              <a:fillRect/>
            </a:stretch>
          </p:blipFill>
          <p:spPr>
            <a:xfrm>
              <a:off x="31750" y="31750"/>
              <a:ext cx="1209191" cy="274350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73" name="thumb_imgres-11_1024.jpg" descr="thumb_imgres-11_1024.jpg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272779" cy="2807097"/>
            </a:xfrm>
            <a:prstGeom prst="rect">
              <a:avLst/>
            </a:prstGeom>
            <a:effectLst/>
          </p:spPr>
        </p:pic>
      </p:grpSp>
      <p:grpSp>
        <p:nvGrpSpPr>
          <p:cNvPr id="178" name="thumb_imgres-10_1024.jpg"/>
          <p:cNvGrpSpPr/>
          <p:nvPr/>
        </p:nvGrpSpPr>
        <p:grpSpPr>
          <a:xfrm>
            <a:off x="3191925" y="5865631"/>
            <a:ext cx="1339851" cy="2886076"/>
            <a:chOff x="0" y="0"/>
            <a:chExt cx="1339850" cy="2886075"/>
          </a:xfrm>
        </p:grpSpPr>
        <p:pic>
          <p:nvPicPr>
            <p:cNvPr id="177" name="thumb_imgres-10_1024.jpg" descr="thumb_imgres-10_1024.jp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18884" t="3897" r="18884" b="20948"/>
            <a:stretch>
              <a:fillRect/>
            </a:stretch>
          </p:blipFill>
          <p:spPr>
            <a:xfrm>
              <a:off x="31750" y="31750"/>
              <a:ext cx="1276160" cy="282242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76" name="thumb_imgres-10_1024.jpg" descr="thumb_imgres-10_1024.jpg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1339850" cy="2886075"/>
            </a:xfrm>
            <a:prstGeom prst="rect">
              <a:avLst/>
            </a:prstGeom>
            <a:effectLst/>
          </p:spPr>
        </p:pic>
      </p:grpSp>
      <p:grpSp>
        <p:nvGrpSpPr>
          <p:cNvPr id="181" name="thumb_Z_1024.jpg"/>
          <p:cNvGrpSpPr/>
          <p:nvPr/>
        </p:nvGrpSpPr>
        <p:grpSpPr>
          <a:xfrm>
            <a:off x="4917281" y="5858337"/>
            <a:ext cx="1309688" cy="2821386"/>
            <a:chOff x="0" y="0"/>
            <a:chExt cx="1309687" cy="2821384"/>
          </a:xfrm>
        </p:grpSpPr>
        <p:pic>
          <p:nvPicPr>
            <p:cNvPr id="180" name="thumb_Z_1024.jpg" descr="thumb_Z_1024.jpg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18695" t="3807" r="18695" b="20527"/>
            <a:stretch>
              <a:fillRect/>
            </a:stretch>
          </p:blipFill>
          <p:spPr>
            <a:xfrm>
              <a:off x="31750" y="31750"/>
              <a:ext cx="1246056" cy="275774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79" name="thumb_Z_1024.jpg" descr="thumb_Z_1024.jpg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1309688" cy="2821385"/>
            </a:xfrm>
            <a:prstGeom prst="rect">
              <a:avLst/>
            </a:prstGeom>
            <a:effectLst/>
          </p:spPr>
        </p:pic>
      </p:grpSp>
      <p:grpSp>
        <p:nvGrpSpPr>
          <p:cNvPr id="184" name="thumb_imgres-12_1024.jpg"/>
          <p:cNvGrpSpPr/>
          <p:nvPr/>
        </p:nvGrpSpPr>
        <p:grpSpPr>
          <a:xfrm>
            <a:off x="6612473" y="5858338"/>
            <a:ext cx="1318420" cy="2821385"/>
            <a:chOff x="0" y="0"/>
            <a:chExt cx="1318418" cy="2821384"/>
          </a:xfrm>
        </p:grpSpPr>
        <p:pic>
          <p:nvPicPr>
            <p:cNvPr id="183" name="thumb_imgres-12_1024.jpg" descr="thumb_imgres-12_1024.jpg"/>
            <p:cNvPicPr>
              <a:picLocks noChangeAspect="1"/>
            </p:cNvPicPr>
            <p:nvPr/>
          </p:nvPicPr>
          <p:blipFill>
            <a:blip r:embed="rId8">
              <a:extLst/>
            </a:blip>
            <a:srcRect l="18856" t="3746" r="18856" b="21522"/>
            <a:stretch>
              <a:fillRect/>
            </a:stretch>
          </p:blipFill>
          <p:spPr>
            <a:xfrm>
              <a:off x="31750" y="31750"/>
              <a:ext cx="1255099" cy="2757713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82" name="thumb_imgres-12_1024.jpg" descr="thumb_imgres-12_1024.jpg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0" y="0"/>
              <a:ext cx="1318419" cy="2821385"/>
            </a:xfrm>
            <a:prstGeom prst="rect">
              <a:avLst/>
            </a:prstGeom>
            <a:effectLst/>
          </p:spPr>
        </p:pic>
      </p:grpSp>
      <p:grpSp>
        <p:nvGrpSpPr>
          <p:cNvPr id="187" name="thumb_imgres-13_1024.jpg"/>
          <p:cNvGrpSpPr/>
          <p:nvPr/>
        </p:nvGrpSpPr>
        <p:grpSpPr>
          <a:xfrm>
            <a:off x="8316398" y="5862703"/>
            <a:ext cx="1272382" cy="2812654"/>
            <a:chOff x="0" y="0"/>
            <a:chExt cx="1272381" cy="2812653"/>
          </a:xfrm>
        </p:grpSpPr>
        <p:pic>
          <p:nvPicPr>
            <p:cNvPr id="186" name="thumb_imgres-13_1024.jpg" descr="thumb_imgres-13_1024.jpg"/>
            <p:cNvPicPr>
              <a:picLocks noChangeAspect="1"/>
            </p:cNvPicPr>
            <p:nvPr/>
          </p:nvPicPr>
          <p:blipFill>
            <a:blip r:embed="rId10">
              <a:extLst/>
            </a:blip>
            <a:srcRect l="19970" t="3174" r="19970" b="22246"/>
            <a:stretch>
              <a:fillRect/>
            </a:stretch>
          </p:blipFill>
          <p:spPr>
            <a:xfrm>
              <a:off x="31750" y="31750"/>
              <a:ext cx="1208911" cy="2749133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85" name="thumb_imgres-13_1024.jpg" descr="thumb_imgres-13_1024.jpg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0" y="0"/>
              <a:ext cx="1272382" cy="2812654"/>
            </a:xfrm>
            <a:prstGeom prst="rect">
              <a:avLst/>
            </a:prstGeom>
            <a:effectLst/>
          </p:spPr>
        </p:pic>
      </p:grpSp>
      <p:grpSp>
        <p:nvGrpSpPr>
          <p:cNvPr id="190" name="thumb_imgres-14_1024.jpg"/>
          <p:cNvGrpSpPr/>
          <p:nvPr/>
        </p:nvGrpSpPr>
        <p:grpSpPr>
          <a:xfrm>
            <a:off x="10011591" y="5931909"/>
            <a:ext cx="1237854" cy="2753519"/>
            <a:chOff x="0" y="0"/>
            <a:chExt cx="1237853" cy="2753518"/>
          </a:xfrm>
        </p:grpSpPr>
        <p:pic>
          <p:nvPicPr>
            <p:cNvPr id="189" name="thumb_imgres-14_1024.jpg" descr="thumb_imgres-14_1024.jpg"/>
            <p:cNvPicPr>
              <a:picLocks noChangeAspect="1"/>
            </p:cNvPicPr>
            <p:nvPr/>
          </p:nvPicPr>
          <p:blipFill>
            <a:blip r:embed="rId12">
              <a:extLst/>
            </a:blip>
            <a:srcRect l="14722" t="7223" r="14722" b="23736"/>
            <a:stretch>
              <a:fillRect/>
            </a:stretch>
          </p:blipFill>
          <p:spPr>
            <a:xfrm>
              <a:off x="31750" y="31750"/>
              <a:ext cx="1174502" cy="269006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88" name="thumb_imgres-14_1024.jpg" descr="thumb_imgres-14_1024.jpg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0" y="0"/>
              <a:ext cx="1237854" cy="2753519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The Sweet/Savory oils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502412">
              <a:defRPr sz="5848">
                <a:solidFill>
                  <a:schemeClr val="accent1">
                    <a:satOff val="23585"/>
                    <a:lumOff val="-31317"/>
                  </a:schemeClr>
                </a:solidFill>
                <a:effectLst>
                  <a:outerShdw sx="100000" sy="100000" kx="0" ky="0" algn="b" rotWithShape="0" blurRad="10922" dist="10922" dir="16200000">
                    <a:srgbClr val="000000">
                      <a:alpha val="50000"/>
                    </a:srgbClr>
                  </a:outerShdw>
                </a:effectLst>
              </a:defRPr>
            </a:pPr>
            <a:r>
              <a:t>The Sweet/Savory oils</a:t>
            </a:r>
          </a:p>
          <a:p>
            <a:pPr defTabSz="502412">
              <a:defRPr sz="4300">
                <a:solidFill>
                  <a:schemeClr val="accent1">
                    <a:satOff val="23585"/>
                    <a:lumOff val="-31317"/>
                  </a:schemeClr>
                </a:solidFill>
                <a:effectLst>
                  <a:outerShdw sx="100000" sy="100000" kx="0" ky="0" algn="b" rotWithShape="0" blurRad="10922" dist="10922" dir="16200000">
                    <a:srgbClr val="000000">
                      <a:alpha val="50000"/>
                    </a:srgbClr>
                  </a:outerShdw>
                </a:effectLst>
              </a:defRPr>
            </a:pPr>
            <a:r>
              <a:t>Cinnamon, Clove, Cassia </a:t>
            </a:r>
          </a:p>
        </p:txBody>
      </p:sp>
      <p:sp>
        <p:nvSpPr>
          <p:cNvPr id="193" name="Therapeutic properties…"/>
          <p:cNvSpPr txBox="1"/>
          <p:nvPr/>
        </p:nvSpPr>
        <p:spPr>
          <a:xfrm>
            <a:off x="1929640" y="3327664"/>
            <a:ext cx="9145521" cy="243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459619" indent="-459619" algn="l">
              <a:lnSpc>
                <a:spcPct val="120000"/>
              </a:lnSpc>
              <a:buSzPct val="100000"/>
              <a:buChar char="•"/>
              <a:defRPr b="1" i="0" sz="3500">
                <a:solidFill>
                  <a:schemeClr val="accent1">
                    <a:satOff val="23585"/>
                    <a:lumOff val="-31317"/>
                  </a:schemeClr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t>Therapeutic properties</a:t>
            </a:r>
          </a:p>
          <a:p>
            <a:pPr marL="459619" indent="-459619" algn="l">
              <a:lnSpc>
                <a:spcPct val="120000"/>
              </a:lnSpc>
              <a:buSzPct val="100000"/>
              <a:buChar char="•"/>
              <a:defRPr b="1" i="0" sz="3500">
                <a:solidFill>
                  <a:schemeClr val="accent1">
                    <a:satOff val="23585"/>
                    <a:lumOff val="-31317"/>
                  </a:schemeClr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t>Great for baking, sauces, marinades</a:t>
            </a:r>
          </a:p>
          <a:p>
            <a:pPr marL="459619" indent="-459619" algn="l">
              <a:lnSpc>
                <a:spcPct val="120000"/>
              </a:lnSpc>
              <a:buSzPct val="100000"/>
              <a:buChar char="•"/>
              <a:defRPr b="1" i="0" sz="3500">
                <a:solidFill>
                  <a:schemeClr val="accent1">
                    <a:satOff val="23585"/>
                    <a:lumOff val="-31317"/>
                  </a:schemeClr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t>Spoon or toothpick method (hot oils)</a:t>
            </a:r>
          </a:p>
        </p:txBody>
      </p:sp>
      <p:grpSp>
        <p:nvGrpSpPr>
          <p:cNvPr id="196" name="thumb_imgres-15_1024.jpg"/>
          <p:cNvGrpSpPr/>
          <p:nvPr/>
        </p:nvGrpSpPr>
        <p:grpSpPr>
          <a:xfrm>
            <a:off x="3523588" y="5767387"/>
            <a:ext cx="1305323" cy="2940448"/>
            <a:chOff x="0" y="0"/>
            <a:chExt cx="1305321" cy="2940446"/>
          </a:xfrm>
        </p:grpSpPr>
        <p:pic>
          <p:nvPicPr>
            <p:cNvPr id="195" name="thumb_imgres-15_1024.jpg" descr="thumb_imgres-15_1024.jp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24871" t="6967" r="24871" b="26159"/>
            <a:stretch>
              <a:fillRect/>
            </a:stretch>
          </p:blipFill>
          <p:spPr>
            <a:xfrm>
              <a:off x="31750" y="31750"/>
              <a:ext cx="1241702" cy="287679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94" name="thumb_imgres-15_1024.jpg" descr="thumb_imgres-15_1024.jpg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305322" cy="2940447"/>
            </a:xfrm>
            <a:prstGeom prst="rect">
              <a:avLst/>
            </a:prstGeom>
            <a:effectLst/>
          </p:spPr>
        </p:pic>
      </p:grpSp>
      <p:grpSp>
        <p:nvGrpSpPr>
          <p:cNvPr id="199" name="thumb_imgres-16_1024.jpg"/>
          <p:cNvGrpSpPr/>
          <p:nvPr/>
        </p:nvGrpSpPr>
        <p:grpSpPr>
          <a:xfrm>
            <a:off x="5520398" y="5759648"/>
            <a:ext cx="1422005" cy="2955926"/>
            <a:chOff x="0" y="0"/>
            <a:chExt cx="1422003" cy="2955925"/>
          </a:xfrm>
        </p:grpSpPr>
        <p:pic>
          <p:nvPicPr>
            <p:cNvPr id="198" name="thumb_imgres-16_1024.jpg" descr="thumb_imgres-16_1024.jp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17777" t="3306" r="17777" b="21773"/>
            <a:stretch>
              <a:fillRect/>
            </a:stretch>
          </p:blipFill>
          <p:spPr>
            <a:xfrm>
              <a:off x="31750" y="31750"/>
              <a:ext cx="1358636" cy="289249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97" name="thumb_imgres-16_1024.jpg" descr="thumb_imgres-16_1024.jpg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1422004" cy="2955925"/>
            </a:xfrm>
            <a:prstGeom prst="rect">
              <a:avLst/>
            </a:prstGeom>
            <a:effectLst/>
          </p:spPr>
        </p:pic>
      </p:grpSp>
      <p:grpSp>
        <p:nvGrpSpPr>
          <p:cNvPr id="202" name="thumb_imgres-17_1024.jpg"/>
          <p:cNvGrpSpPr/>
          <p:nvPr/>
        </p:nvGrpSpPr>
        <p:grpSpPr>
          <a:xfrm>
            <a:off x="7823332" y="5786636"/>
            <a:ext cx="1422004" cy="2901951"/>
            <a:chOff x="0" y="0"/>
            <a:chExt cx="1422003" cy="2901950"/>
          </a:xfrm>
        </p:grpSpPr>
        <p:pic>
          <p:nvPicPr>
            <p:cNvPr id="201" name="thumb_imgres-17_1024.jpg" descr="thumb_imgres-17_1024.jpg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17777" t="3441" r="17777" b="23041"/>
            <a:stretch>
              <a:fillRect/>
            </a:stretch>
          </p:blipFill>
          <p:spPr>
            <a:xfrm>
              <a:off x="31750" y="31750"/>
              <a:ext cx="1358636" cy="283831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00" name="thumb_imgres-17_1024.jpg" descr="thumb_imgres-17_1024.jpg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1422004" cy="290195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thumb_imgres-19_1024.jpg" descr="thumb_imgres-19_1024.jpg"/>
          <p:cNvPicPr>
            <a:picLocks noChangeAspect="1"/>
          </p:cNvPicPr>
          <p:nvPr/>
        </p:nvPicPr>
        <p:blipFill>
          <a:blip r:embed="rId2">
            <a:alphaModFix amt="66411"/>
            <a:extLst/>
          </a:blip>
          <a:stretch>
            <a:fillRect/>
          </a:stretch>
        </p:blipFill>
        <p:spPr>
          <a:xfrm>
            <a:off x="7336366" y="6405033"/>
            <a:ext cx="3581401" cy="2260601"/>
          </a:xfrm>
          <a:prstGeom prst="rect">
            <a:avLst/>
          </a:prstGeom>
          <a:ln w="12700">
            <a:miter lim="400000"/>
          </a:ln>
        </p:spPr>
      </p:pic>
      <p:sp>
        <p:nvSpPr>
          <p:cNvPr id="205" name="In a category by itself….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373887">
              <a:defRPr sz="5696">
                <a:solidFill>
                  <a:schemeClr val="accent1">
                    <a:satOff val="23585"/>
                    <a:lumOff val="-31317"/>
                  </a:schemeClr>
                </a:solidFill>
                <a:effectLst>
                  <a:outerShdw sx="100000" sy="100000" kx="0" ky="0" algn="b" rotWithShape="0" blurRad="8128" dist="8128" dir="16200000">
                    <a:srgbClr val="000000">
                      <a:alpha val="50000"/>
                    </a:srgbClr>
                  </a:outerShdw>
                </a:effectLst>
              </a:defRPr>
            </a:pPr>
            <a:r>
              <a:t>In a category by itself….</a:t>
            </a:r>
          </a:p>
          <a:p>
            <a:pPr defTabSz="373887">
              <a:defRPr sz="4352">
                <a:solidFill>
                  <a:schemeClr val="accent1">
                    <a:satOff val="23585"/>
                    <a:lumOff val="-31317"/>
                  </a:schemeClr>
                </a:solidFill>
                <a:effectLst>
                  <a:outerShdw sx="100000" sy="100000" kx="0" ky="0" algn="b" rotWithShape="0" blurRad="8128" dist="8128" dir="16200000">
                    <a:srgbClr val="000000">
                      <a:alpha val="50000"/>
                    </a:srgbClr>
                  </a:outerShdw>
                </a:effectLst>
              </a:defRPr>
            </a:pPr>
            <a:r>
              <a:t>Peppermint </a:t>
            </a:r>
          </a:p>
        </p:txBody>
      </p:sp>
      <p:sp>
        <p:nvSpPr>
          <p:cNvPr id="206" name="Therapeutic properties…"/>
          <p:cNvSpPr txBox="1"/>
          <p:nvPr/>
        </p:nvSpPr>
        <p:spPr>
          <a:xfrm>
            <a:off x="1929640" y="3327664"/>
            <a:ext cx="10205115" cy="243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459619" indent="-459619" algn="l">
              <a:lnSpc>
                <a:spcPct val="120000"/>
              </a:lnSpc>
              <a:buSzPct val="100000"/>
              <a:buChar char="•"/>
              <a:defRPr b="1" i="0" sz="3500">
                <a:solidFill>
                  <a:schemeClr val="accent1">
                    <a:satOff val="23585"/>
                    <a:lumOff val="-31317"/>
                  </a:schemeClr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t>Therapeutic properties</a:t>
            </a:r>
          </a:p>
          <a:p>
            <a:pPr marL="459619" indent="-459619" algn="l">
              <a:lnSpc>
                <a:spcPct val="120000"/>
              </a:lnSpc>
              <a:buSzPct val="100000"/>
              <a:buChar char="•"/>
              <a:defRPr b="1" i="0" sz="3500">
                <a:solidFill>
                  <a:schemeClr val="accent1">
                    <a:satOff val="23585"/>
                    <a:lumOff val="-31317"/>
                  </a:schemeClr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t>Great for baking, chocolate/candy, drinks</a:t>
            </a:r>
          </a:p>
          <a:p>
            <a:pPr marL="459619" indent="-459619" algn="l">
              <a:lnSpc>
                <a:spcPct val="120000"/>
              </a:lnSpc>
              <a:buSzPct val="100000"/>
              <a:buChar char="•"/>
              <a:defRPr b="1" i="0" sz="3500">
                <a:solidFill>
                  <a:schemeClr val="accent1">
                    <a:satOff val="23585"/>
                    <a:lumOff val="-31317"/>
                  </a:schemeClr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t>1-2 drops </a:t>
            </a:r>
          </a:p>
        </p:txBody>
      </p:sp>
      <p:grpSp>
        <p:nvGrpSpPr>
          <p:cNvPr id="209" name="thumb_imgres-18_1024.jpg"/>
          <p:cNvGrpSpPr/>
          <p:nvPr/>
        </p:nvGrpSpPr>
        <p:grpSpPr>
          <a:xfrm>
            <a:off x="5474890" y="4743450"/>
            <a:ext cx="2055020" cy="3958035"/>
            <a:chOff x="0" y="0"/>
            <a:chExt cx="2055018" cy="3958034"/>
          </a:xfrm>
        </p:grpSpPr>
        <p:pic>
          <p:nvPicPr>
            <p:cNvPr id="208" name="thumb_imgres-18_1024.jpg" descr="thumb_imgres-18_1024.jp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11900" t="0" r="11900" b="18635"/>
            <a:stretch>
              <a:fillRect/>
            </a:stretch>
          </p:blipFill>
          <p:spPr>
            <a:xfrm>
              <a:off x="31750" y="31750"/>
              <a:ext cx="1991663" cy="3894673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07" name="thumb_imgres-18_1024.jpg" descr="thumb_imgres-18_1024.jpg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2055019" cy="3958035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Moroccan">
  <a:themeElements>
    <a:clrScheme name="Moroccan">
      <a:dk1>
        <a:srgbClr val="073E86"/>
      </a:dk1>
      <a:lt1>
        <a:srgbClr val="86837F">
          <a:alpha val="80000"/>
        </a:srgbClr>
      </a:lt1>
      <a:dk2>
        <a:srgbClr val="586770"/>
      </a:dk2>
      <a:lt2>
        <a:srgbClr val="C4CBD0"/>
      </a:lt2>
      <a:accent1>
        <a:srgbClr val="61A4C7"/>
      </a:accent1>
      <a:accent2>
        <a:srgbClr val="3C9B4C"/>
      </a:accent2>
      <a:accent3>
        <a:srgbClr val="E0BF64"/>
      </a:accent3>
      <a:accent4>
        <a:srgbClr val="DE9A51"/>
      </a:accent4>
      <a:accent5>
        <a:srgbClr val="C86464"/>
      </a:accent5>
      <a:accent6>
        <a:srgbClr val="896D9B"/>
      </a:accent6>
      <a:hlink>
        <a:srgbClr val="0000FF"/>
      </a:hlink>
      <a:folHlink>
        <a:srgbClr val="FF00FF"/>
      </a:folHlink>
    </a:clrScheme>
    <a:fontScheme name="Moroccan">
      <a:majorFont>
        <a:latin typeface="Hoefler Text"/>
        <a:ea typeface="Hoefler Text"/>
        <a:cs typeface="Hoefler Text"/>
      </a:majorFont>
      <a:minorFont>
        <a:latin typeface="Hoefler Text"/>
        <a:ea typeface="Hoefler Text"/>
        <a:cs typeface="Hoefler Text"/>
      </a:minorFont>
    </a:fontScheme>
    <a:fmtScheme name="Morocca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3F1DF"/>
            </a:solidFill>
            <a:effectLst/>
            <a:uFillTx/>
            <a:latin typeface="+mn-lt"/>
            <a:ea typeface="+mn-ea"/>
            <a:cs typeface="+mn-cs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chemeClr val="accent1">
              <a:satOff val="-17010"/>
              <a:lumOff val="14363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1" spc="0" strike="noStrike" sz="4000" u="none" kumimoji="0" normalizeH="0">
            <a:ln>
              <a:noFill/>
            </a:ln>
            <a:solidFill>
              <a:srgbClr val="86837F">
                <a:alpha val="80000"/>
              </a:srgbClr>
            </a:solidFill>
            <a:effectLst>
              <a:outerShdw sx="100000" sy="100000" kx="0" ky="0" algn="b" rotWithShape="0" blurRad="25400" dist="12700" dir="5400000">
                <a:srgbClr val="FFFFFF"/>
              </a:outerShdw>
            </a:effectLst>
            <a:uFillTx/>
            <a:latin typeface="+mn-lt"/>
            <a:ea typeface="+mn-ea"/>
            <a:cs typeface="+mn-cs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Moroccan">
  <a:themeElements>
    <a:clrScheme name="Moroccan">
      <a:dk1>
        <a:srgbClr val="000000"/>
      </a:dk1>
      <a:lt1>
        <a:srgbClr val="FFFFFF"/>
      </a:lt1>
      <a:dk2>
        <a:srgbClr val="586770"/>
      </a:dk2>
      <a:lt2>
        <a:srgbClr val="C4CBD0"/>
      </a:lt2>
      <a:accent1>
        <a:srgbClr val="61A4C7"/>
      </a:accent1>
      <a:accent2>
        <a:srgbClr val="3C9B4C"/>
      </a:accent2>
      <a:accent3>
        <a:srgbClr val="E0BF64"/>
      </a:accent3>
      <a:accent4>
        <a:srgbClr val="DE9A51"/>
      </a:accent4>
      <a:accent5>
        <a:srgbClr val="C86464"/>
      </a:accent5>
      <a:accent6>
        <a:srgbClr val="896D9B"/>
      </a:accent6>
      <a:hlink>
        <a:srgbClr val="0000FF"/>
      </a:hlink>
      <a:folHlink>
        <a:srgbClr val="FF00FF"/>
      </a:folHlink>
    </a:clrScheme>
    <a:fontScheme name="Moroccan">
      <a:majorFont>
        <a:latin typeface="Hoefler Text"/>
        <a:ea typeface="Hoefler Text"/>
        <a:cs typeface="Hoefler Text"/>
      </a:majorFont>
      <a:minorFont>
        <a:latin typeface="Hoefler Text"/>
        <a:ea typeface="Hoefler Text"/>
        <a:cs typeface="Hoefler Text"/>
      </a:minorFont>
    </a:fontScheme>
    <a:fmtScheme name="Morocca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3F1DF"/>
            </a:solidFill>
            <a:effectLst/>
            <a:uFillTx/>
            <a:latin typeface="+mn-lt"/>
            <a:ea typeface="+mn-ea"/>
            <a:cs typeface="+mn-cs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chemeClr val="accent1">
              <a:satOff val="-17010"/>
              <a:lumOff val="14363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1" spc="0" strike="noStrike" sz="4000" u="none" kumimoji="0" normalizeH="0">
            <a:ln>
              <a:noFill/>
            </a:ln>
            <a:solidFill>
              <a:srgbClr val="86837F">
                <a:alpha val="80000"/>
              </a:srgbClr>
            </a:solidFill>
            <a:effectLst>
              <a:outerShdw sx="100000" sy="100000" kx="0" ky="0" algn="b" rotWithShape="0" blurRad="25400" dist="12700" dir="5400000">
                <a:srgbClr val="FFFFFF"/>
              </a:outerShdw>
            </a:effectLst>
            <a:uFillTx/>
            <a:latin typeface="+mn-lt"/>
            <a:ea typeface="+mn-ea"/>
            <a:cs typeface="+mn-cs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