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1" r:id="rId4"/>
    <p:sldId id="262" r:id="rId5"/>
    <p:sldId id="274" r:id="rId6"/>
    <p:sldId id="275" r:id="rId7"/>
    <p:sldId id="276" r:id="rId8"/>
    <p:sldId id="277" r:id="rId9"/>
    <p:sldId id="278" r:id="rId10"/>
    <p:sldId id="279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58" r:id="rId21"/>
    <p:sldId id="259" r:id="rId22"/>
    <p:sldId id="260" r:id="rId23"/>
    <p:sldId id="272" r:id="rId24"/>
    <p:sldId id="27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3"/>
    <p:restoredTop sz="93017"/>
  </p:normalViewPr>
  <p:slideViewPr>
    <p:cSldViewPr snapToGrid="0" snapToObjects="1">
      <p:cViewPr varScale="1">
        <p:scale>
          <a:sx n="58" d="100"/>
          <a:sy n="58" d="100"/>
        </p:scale>
        <p:origin x="6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989071-1A5B-412C-A238-8FC952D955E8}" type="doc">
      <dgm:prSet loTypeId="urn:microsoft.com/office/officeart/2016/7/layout/LinearArrowProcessNumbered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263488-F966-4A27-B6B4-D6B8FE23771B}">
      <dgm:prSet/>
      <dgm:spPr/>
      <dgm:t>
        <a:bodyPr/>
        <a:lstStyle/>
        <a:p>
          <a:r>
            <a:rPr lang="en-US" b="1" dirty="0" smtClean="0"/>
            <a:t>Account-able in a group of like-minded people who care about their health and wellness.</a:t>
          </a:r>
          <a:endParaRPr lang="en-US" dirty="0"/>
        </a:p>
      </dgm:t>
    </dgm:pt>
    <dgm:pt modelId="{F7AD4A3F-9900-4F3F-B339-B99B9E4B69D0}" type="parTrans" cxnId="{D9594974-6942-4F8E-83DE-EC510A6FEF10}">
      <dgm:prSet/>
      <dgm:spPr/>
      <dgm:t>
        <a:bodyPr/>
        <a:lstStyle/>
        <a:p>
          <a:endParaRPr lang="en-US"/>
        </a:p>
      </dgm:t>
    </dgm:pt>
    <dgm:pt modelId="{53B5009A-4E00-45EA-946C-F33FE60BFD64}" type="sibTrans" cxnId="{D9594974-6942-4F8E-83DE-EC510A6FEF10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D957B4FF-681D-4578-8010-EB42FB459640}">
      <dgm:prSet/>
      <dgm:spPr/>
      <dgm:t>
        <a:bodyPr/>
        <a:lstStyle/>
        <a:p>
          <a:r>
            <a:rPr lang="en-US" b="1"/>
            <a:t>More energy!</a:t>
          </a:r>
          <a:endParaRPr lang="en-US"/>
        </a:p>
      </dgm:t>
    </dgm:pt>
    <dgm:pt modelId="{5E950412-3E96-41C7-A45C-C16E5BD70E18}" type="parTrans" cxnId="{EFEB6E09-30D9-4D64-AC5F-842C4A82B013}">
      <dgm:prSet/>
      <dgm:spPr/>
      <dgm:t>
        <a:bodyPr/>
        <a:lstStyle/>
        <a:p>
          <a:endParaRPr lang="en-US"/>
        </a:p>
      </dgm:t>
    </dgm:pt>
    <dgm:pt modelId="{F2F81BA2-26EE-43A9-BD5B-B33A43E8D4F4}" type="sibTrans" cxnId="{EFEB6E09-30D9-4D64-AC5F-842C4A82B013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90B6E803-626C-454F-BC75-E9D8ADD71C68}">
      <dgm:prSet/>
      <dgm:spPr/>
      <dgm:t>
        <a:bodyPr/>
        <a:lstStyle/>
        <a:p>
          <a:r>
            <a:rPr lang="en-US" b="1"/>
            <a:t>Less “brain fog”</a:t>
          </a:r>
          <a:endParaRPr lang="en-US"/>
        </a:p>
      </dgm:t>
    </dgm:pt>
    <dgm:pt modelId="{886023F2-C094-4A3F-9292-F5290C4A8999}" type="parTrans" cxnId="{DA5AB810-6F4F-45AA-82AF-AFC26FAF775D}">
      <dgm:prSet/>
      <dgm:spPr/>
      <dgm:t>
        <a:bodyPr/>
        <a:lstStyle/>
        <a:p>
          <a:endParaRPr lang="en-US"/>
        </a:p>
      </dgm:t>
    </dgm:pt>
    <dgm:pt modelId="{0AE5143A-8053-4DB9-857C-D79B14730D84}" type="sibTrans" cxnId="{DA5AB810-6F4F-45AA-82AF-AFC26FAF775D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7219E863-F3E9-433F-AA0F-014B50252C96}">
      <dgm:prSet/>
      <dgm:spPr/>
      <dgm:t>
        <a:bodyPr/>
        <a:lstStyle/>
        <a:p>
          <a:r>
            <a:rPr lang="en-US" b="1"/>
            <a:t>Better sleep.  More restful sleep. </a:t>
          </a:r>
          <a:endParaRPr lang="en-US"/>
        </a:p>
      </dgm:t>
    </dgm:pt>
    <dgm:pt modelId="{14D52034-EA34-4D01-95A8-2387381DDAC3}" type="parTrans" cxnId="{CB017E24-EA2F-446D-AF58-943920EC6A52}">
      <dgm:prSet/>
      <dgm:spPr/>
      <dgm:t>
        <a:bodyPr/>
        <a:lstStyle/>
        <a:p>
          <a:endParaRPr lang="en-US"/>
        </a:p>
      </dgm:t>
    </dgm:pt>
    <dgm:pt modelId="{D430A368-D12B-4EFD-A6BD-E865EC06E7B4}" type="sibTrans" cxnId="{CB017E24-EA2F-446D-AF58-943920EC6A52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45C19620-1AE3-4402-90FE-1C6B68D9F766}">
      <dgm:prSet/>
      <dgm:spPr/>
      <dgm:t>
        <a:bodyPr/>
        <a:lstStyle/>
        <a:p>
          <a:r>
            <a:rPr lang="en-US" b="1" dirty="0"/>
            <a:t>Improved digestion, less bloating, better weight </a:t>
          </a:r>
          <a:r>
            <a:rPr lang="en-US" b="1" dirty="0" smtClean="0"/>
            <a:t>manage-</a:t>
          </a:r>
          <a:r>
            <a:rPr lang="en-US" b="1" dirty="0" err="1" smtClean="0"/>
            <a:t>ment</a:t>
          </a:r>
          <a:r>
            <a:rPr lang="en-US" b="1" dirty="0" smtClean="0"/>
            <a:t> </a:t>
          </a:r>
          <a:endParaRPr lang="en-US" dirty="0"/>
        </a:p>
      </dgm:t>
    </dgm:pt>
    <dgm:pt modelId="{6AA833AF-3178-4614-AA6F-E538D0F0C4CB}" type="parTrans" cxnId="{09A84CE1-B744-469A-8B11-A38A6888C4A0}">
      <dgm:prSet/>
      <dgm:spPr/>
      <dgm:t>
        <a:bodyPr/>
        <a:lstStyle/>
        <a:p>
          <a:endParaRPr lang="en-US"/>
        </a:p>
      </dgm:t>
    </dgm:pt>
    <dgm:pt modelId="{0496CED2-7174-4A8C-B2C4-CAD05A51F59D}" type="sibTrans" cxnId="{09A84CE1-B744-469A-8B11-A38A6888C4A0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D677551C-189A-4E86-9086-A748FF08DCFF}">
      <dgm:prSet/>
      <dgm:spPr/>
      <dgm:t>
        <a:bodyPr/>
        <a:lstStyle/>
        <a:p>
          <a:r>
            <a:rPr lang="en-US" b="1" dirty="0"/>
            <a:t>Less pain and </a:t>
          </a:r>
          <a:r>
            <a:rPr lang="en-US" b="1" dirty="0" err="1" smtClean="0"/>
            <a:t>inflam-mation</a:t>
          </a:r>
          <a:endParaRPr lang="en-US" dirty="0"/>
        </a:p>
      </dgm:t>
    </dgm:pt>
    <dgm:pt modelId="{C236692E-AD72-432B-B0BE-ACBE87733A4B}" type="parTrans" cxnId="{76ADFB6B-EEE8-4F81-B693-F47DEF30EB15}">
      <dgm:prSet/>
      <dgm:spPr/>
      <dgm:t>
        <a:bodyPr/>
        <a:lstStyle/>
        <a:p>
          <a:endParaRPr lang="en-US"/>
        </a:p>
      </dgm:t>
    </dgm:pt>
    <dgm:pt modelId="{0A8B4EF3-755F-488C-87F0-D19A291C4090}" type="sibTrans" cxnId="{76ADFB6B-EEE8-4F81-B693-F47DEF30EB15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9336E297-CF82-48DA-BF85-CF10CBADFC0D}">
      <dgm:prSet/>
      <dgm:spPr/>
      <dgm:t>
        <a:bodyPr/>
        <a:lstStyle/>
        <a:p>
          <a:r>
            <a:rPr lang="en-US" b="1"/>
            <a:t>Stronger immunity</a:t>
          </a:r>
          <a:endParaRPr lang="en-US"/>
        </a:p>
      </dgm:t>
    </dgm:pt>
    <dgm:pt modelId="{CADC6B2B-5789-4549-93F8-486172B80DD2}" type="parTrans" cxnId="{10263BBD-B50C-4B42-B6C9-95ADD7D0C78D}">
      <dgm:prSet/>
      <dgm:spPr/>
      <dgm:t>
        <a:bodyPr/>
        <a:lstStyle/>
        <a:p>
          <a:endParaRPr lang="en-US"/>
        </a:p>
      </dgm:t>
    </dgm:pt>
    <dgm:pt modelId="{111A26FA-2E90-4802-B757-514E0C6F425F}" type="sibTrans" cxnId="{10263BBD-B50C-4B42-B6C9-95ADD7D0C78D}">
      <dgm:prSet phldrT="7" phldr="0"/>
      <dgm:spPr/>
      <dgm:t>
        <a:bodyPr/>
        <a:lstStyle/>
        <a:p>
          <a:r>
            <a:rPr lang="en-US"/>
            <a:t>7</a:t>
          </a:r>
        </a:p>
      </dgm:t>
    </dgm:pt>
    <dgm:pt modelId="{6528E942-387B-4599-B4DA-6F7950AE96F9}">
      <dgm:prSet/>
      <dgm:spPr/>
      <dgm:t>
        <a:bodyPr/>
        <a:lstStyle/>
        <a:p>
          <a:r>
            <a:rPr lang="en-US" b="1"/>
            <a:t>More balanced emotions</a:t>
          </a:r>
          <a:endParaRPr lang="en-US"/>
        </a:p>
      </dgm:t>
    </dgm:pt>
    <dgm:pt modelId="{F060C867-45E4-42D1-B4D8-3A9391B549FC}" type="parTrans" cxnId="{00943720-8CEE-47D5-8D1F-49F34E622A16}">
      <dgm:prSet/>
      <dgm:spPr/>
      <dgm:t>
        <a:bodyPr/>
        <a:lstStyle/>
        <a:p>
          <a:endParaRPr lang="en-US"/>
        </a:p>
      </dgm:t>
    </dgm:pt>
    <dgm:pt modelId="{EC4FCFF3-47F0-4818-BF77-113482660837}" type="sibTrans" cxnId="{00943720-8CEE-47D5-8D1F-49F34E622A16}">
      <dgm:prSet phldrT="8" phldr="0"/>
      <dgm:spPr/>
      <dgm:t>
        <a:bodyPr/>
        <a:lstStyle/>
        <a:p>
          <a:r>
            <a:rPr lang="en-US"/>
            <a:t>8</a:t>
          </a:r>
        </a:p>
      </dgm:t>
    </dgm:pt>
    <dgm:pt modelId="{11B884DB-6889-48BE-86D5-6223107CE3FA}">
      <dgm:prSet/>
      <dgm:spPr/>
      <dgm:t>
        <a:bodyPr/>
        <a:lstStyle/>
        <a:p>
          <a:r>
            <a:rPr lang="en-US" b="1"/>
            <a:t>Healthier hair and nails</a:t>
          </a:r>
          <a:endParaRPr lang="en-US"/>
        </a:p>
      </dgm:t>
    </dgm:pt>
    <dgm:pt modelId="{B10A6C36-2E50-4E7C-8907-785E60B2E6CF}" type="parTrans" cxnId="{E427F692-7389-462E-9431-E58E965207E9}">
      <dgm:prSet/>
      <dgm:spPr/>
      <dgm:t>
        <a:bodyPr/>
        <a:lstStyle/>
        <a:p>
          <a:endParaRPr lang="en-US"/>
        </a:p>
      </dgm:t>
    </dgm:pt>
    <dgm:pt modelId="{0AC1A449-1286-47C1-92D8-B825537AB976}" type="sibTrans" cxnId="{E427F692-7389-462E-9431-E58E965207E9}">
      <dgm:prSet phldrT="9" phldr="0"/>
      <dgm:spPr/>
      <dgm:t>
        <a:bodyPr/>
        <a:lstStyle/>
        <a:p>
          <a:r>
            <a:rPr lang="en-US"/>
            <a:t>9</a:t>
          </a:r>
        </a:p>
      </dgm:t>
    </dgm:pt>
    <dgm:pt modelId="{F4811B05-F39D-4D42-BD4F-B1C07D5231A6}">
      <dgm:prSet/>
      <dgm:spPr/>
      <dgm:t>
        <a:bodyPr/>
        <a:lstStyle/>
        <a:p>
          <a:r>
            <a:rPr lang="en-US" b="1"/>
            <a:t>Healthier and glowing skin</a:t>
          </a:r>
          <a:endParaRPr lang="en-US"/>
        </a:p>
      </dgm:t>
    </dgm:pt>
    <dgm:pt modelId="{C582B755-8CF3-4092-9755-124129215C21}" type="parTrans" cxnId="{E75D483F-F5A0-4672-9673-C22E64F8D1E8}">
      <dgm:prSet/>
      <dgm:spPr/>
      <dgm:t>
        <a:bodyPr/>
        <a:lstStyle/>
        <a:p>
          <a:endParaRPr lang="en-US"/>
        </a:p>
      </dgm:t>
    </dgm:pt>
    <dgm:pt modelId="{B209F6D0-2368-4DC7-8C94-72D04E0AE568}" type="sibTrans" cxnId="{E75D483F-F5A0-4672-9673-C22E64F8D1E8}">
      <dgm:prSet phldrT="10" phldr="0"/>
      <dgm:spPr/>
      <dgm:t>
        <a:bodyPr/>
        <a:lstStyle/>
        <a:p>
          <a:r>
            <a:rPr lang="en-US"/>
            <a:t>10</a:t>
          </a:r>
        </a:p>
      </dgm:t>
    </dgm:pt>
    <dgm:pt modelId="{9D9FCA99-1686-43EE-A378-2F1847B699F7}">
      <dgm:prSet/>
      <dgm:spPr/>
      <dgm:t>
        <a:bodyPr/>
        <a:lstStyle/>
        <a:p>
          <a:r>
            <a:rPr lang="en-US" b="1" dirty="0" smtClean="0"/>
            <a:t>Improved better </a:t>
          </a:r>
          <a:r>
            <a:rPr lang="en-US" b="1" dirty="0"/>
            <a:t>libido</a:t>
          </a:r>
          <a:endParaRPr lang="en-US" dirty="0"/>
        </a:p>
      </dgm:t>
    </dgm:pt>
    <dgm:pt modelId="{19D45037-F74A-4853-8131-57E721746808}" type="parTrans" cxnId="{7435837B-A0FC-49B3-AA6E-6056C2C12ABE}">
      <dgm:prSet/>
      <dgm:spPr/>
      <dgm:t>
        <a:bodyPr/>
        <a:lstStyle/>
        <a:p>
          <a:endParaRPr lang="en-US"/>
        </a:p>
      </dgm:t>
    </dgm:pt>
    <dgm:pt modelId="{C63B658E-6FE1-4C49-BFCA-03048DA04AD8}" type="sibTrans" cxnId="{7435837B-A0FC-49B3-AA6E-6056C2C12ABE}">
      <dgm:prSet phldrT="11" phldr="0"/>
      <dgm:spPr/>
      <dgm:t>
        <a:bodyPr/>
        <a:lstStyle/>
        <a:p>
          <a:r>
            <a:rPr lang="en-US"/>
            <a:t>11</a:t>
          </a:r>
        </a:p>
      </dgm:t>
    </dgm:pt>
    <dgm:pt modelId="{A84BAD2F-0761-7642-9CD0-3BFDF2853741}" type="pres">
      <dgm:prSet presAssocID="{71989071-1A5B-412C-A238-8FC952D955E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CCA00D-B187-984C-A9AE-58D8BE997BC3}" type="pres">
      <dgm:prSet presAssocID="{13263488-F966-4A27-B6B4-D6B8FE23771B}" presName="compositeNode" presStyleCnt="0"/>
      <dgm:spPr/>
    </dgm:pt>
    <dgm:pt modelId="{48F0BBD1-5FBE-C541-9216-37914E1A3BC8}" type="pres">
      <dgm:prSet presAssocID="{13263488-F966-4A27-B6B4-D6B8FE23771B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0843F81-3894-8741-B1A9-241C9CF7CF59}" type="pres">
      <dgm:prSet presAssocID="{13263488-F966-4A27-B6B4-D6B8FE23771B}" presName="parSh" presStyleCnt="0"/>
      <dgm:spPr/>
    </dgm:pt>
    <dgm:pt modelId="{34EBE9CE-3A04-9946-854F-4C482E830F11}" type="pres">
      <dgm:prSet presAssocID="{13263488-F966-4A27-B6B4-D6B8FE23771B}" presName="lineNode" presStyleLbl="alignAccFollowNode1" presStyleIdx="0" presStyleCnt="33"/>
      <dgm:spPr/>
    </dgm:pt>
    <dgm:pt modelId="{5FA31698-FD2B-8247-ABC5-BB43508ADEEA}" type="pres">
      <dgm:prSet presAssocID="{13263488-F966-4A27-B6B4-D6B8FE23771B}" presName="lineArrowNode" presStyleLbl="alignAccFollowNode1" presStyleIdx="1" presStyleCnt="33"/>
      <dgm:spPr/>
    </dgm:pt>
    <dgm:pt modelId="{BB58892A-705C-8A40-A37C-7B46FCB48378}" type="pres">
      <dgm:prSet presAssocID="{53B5009A-4E00-45EA-946C-F33FE60BFD64}" presName="sibTransNodeCircle" presStyleLbl="alignNode1" presStyleIdx="0" presStyleCnt="11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95777B7D-7E65-F140-A838-1DF1240F8B05}" type="pres">
      <dgm:prSet presAssocID="{53B5009A-4E00-45EA-946C-F33FE60BFD64}" presName="spacerBetweenCircleAndCallout" presStyleCnt="0">
        <dgm:presLayoutVars/>
      </dgm:prSet>
      <dgm:spPr/>
    </dgm:pt>
    <dgm:pt modelId="{690DC978-11CA-2C43-BECB-3A1A9ECE9C7C}" type="pres">
      <dgm:prSet presAssocID="{13263488-F966-4A27-B6B4-D6B8FE23771B}" presName="nodeText" presStyleLbl="alignAccFollowNode1" presStyleIdx="2" presStyleCnt="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75C487-7010-3C43-BB65-3EFEEDD895D7}" type="pres">
      <dgm:prSet presAssocID="{53B5009A-4E00-45EA-946C-F33FE60BFD64}" presName="sibTransComposite" presStyleCnt="0"/>
      <dgm:spPr/>
    </dgm:pt>
    <dgm:pt modelId="{4EE6EA7A-9F63-D44C-BE71-62FD4EA11B5B}" type="pres">
      <dgm:prSet presAssocID="{D957B4FF-681D-4578-8010-EB42FB459640}" presName="compositeNode" presStyleCnt="0"/>
      <dgm:spPr/>
    </dgm:pt>
    <dgm:pt modelId="{461DB736-E5E4-2747-BCF6-02DC46EFFC59}" type="pres">
      <dgm:prSet presAssocID="{D957B4FF-681D-4578-8010-EB42FB45964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EEEA717-820F-354A-84D5-5F679757D892}" type="pres">
      <dgm:prSet presAssocID="{D957B4FF-681D-4578-8010-EB42FB459640}" presName="parSh" presStyleCnt="0"/>
      <dgm:spPr/>
    </dgm:pt>
    <dgm:pt modelId="{69E735AE-8864-784A-B009-CB374E33E459}" type="pres">
      <dgm:prSet presAssocID="{D957B4FF-681D-4578-8010-EB42FB459640}" presName="lineNode" presStyleLbl="alignAccFollowNode1" presStyleIdx="3" presStyleCnt="33"/>
      <dgm:spPr/>
    </dgm:pt>
    <dgm:pt modelId="{7022A10E-868A-644A-BD76-7A64B3608DE4}" type="pres">
      <dgm:prSet presAssocID="{D957B4FF-681D-4578-8010-EB42FB459640}" presName="lineArrowNode" presStyleLbl="alignAccFollowNode1" presStyleIdx="4" presStyleCnt="33"/>
      <dgm:spPr/>
    </dgm:pt>
    <dgm:pt modelId="{1DC99BC8-74D4-FD42-8B9A-850AA4B16476}" type="pres">
      <dgm:prSet presAssocID="{F2F81BA2-26EE-43A9-BD5B-B33A43E8D4F4}" presName="sibTransNodeCircle" presStyleLbl="alignNode1" presStyleIdx="1" presStyleCnt="11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EFF69754-B820-9444-B5BE-547D86AD2E2E}" type="pres">
      <dgm:prSet presAssocID="{F2F81BA2-26EE-43A9-BD5B-B33A43E8D4F4}" presName="spacerBetweenCircleAndCallout" presStyleCnt="0">
        <dgm:presLayoutVars/>
      </dgm:prSet>
      <dgm:spPr/>
    </dgm:pt>
    <dgm:pt modelId="{6DE516EF-1A02-CC48-9B16-3A85DB2FB2F7}" type="pres">
      <dgm:prSet presAssocID="{D957B4FF-681D-4578-8010-EB42FB459640}" presName="nodeText" presStyleLbl="alignAccFollowNode1" presStyleIdx="5" presStyleCnt="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43413E-B9A4-D64F-B957-92E9F6FF8419}" type="pres">
      <dgm:prSet presAssocID="{F2F81BA2-26EE-43A9-BD5B-B33A43E8D4F4}" presName="sibTransComposite" presStyleCnt="0"/>
      <dgm:spPr/>
    </dgm:pt>
    <dgm:pt modelId="{B797BAB6-EB4C-1F44-9FBC-91A317908EA2}" type="pres">
      <dgm:prSet presAssocID="{90B6E803-626C-454F-BC75-E9D8ADD71C68}" presName="compositeNode" presStyleCnt="0"/>
      <dgm:spPr/>
    </dgm:pt>
    <dgm:pt modelId="{6AAD5E50-F61A-EA4B-8580-F8B5C5DB818B}" type="pres">
      <dgm:prSet presAssocID="{90B6E803-626C-454F-BC75-E9D8ADD71C68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A611644-6A9E-8344-843D-E80D6BDE894A}" type="pres">
      <dgm:prSet presAssocID="{90B6E803-626C-454F-BC75-E9D8ADD71C68}" presName="parSh" presStyleCnt="0"/>
      <dgm:spPr/>
    </dgm:pt>
    <dgm:pt modelId="{CED5B54D-B198-4846-8180-C51527B9E733}" type="pres">
      <dgm:prSet presAssocID="{90B6E803-626C-454F-BC75-E9D8ADD71C68}" presName="lineNode" presStyleLbl="alignAccFollowNode1" presStyleIdx="6" presStyleCnt="33"/>
      <dgm:spPr/>
    </dgm:pt>
    <dgm:pt modelId="{1E8EE636-02FC-4543-9B91-1B1A3E396808}" type="pres">
      <dgm:prSet presAssocID="{90B6E803-626C-454F-BC75-E9D8ADD71C68}" presName="lineArrowNode" presStyleLbl="alignAccFollowNode1" presStyleIdx="7" presStyleCnt="33"/>
      <dgm:spPr/>
    </dgm:pt>
    <dgm:pt modelId="{49A9B37E-DD5A-264F-9675-C0FD23DE3E43}" type="pres">
      <dgm:prSet presAssocID="{0AE5143A-8053-4DB9-857C-D79B14730D84}" presName="sibTransNodeCircle" presStyleLbl="alignNode1" presStyleIdx="2" presStyleCnt="11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46B3DB00-ECB4-C64B-80C0-2C754E5FE799}" type="pres">
      <dgm:prSet presAssocID="{0AE5143A-8053-4DB9-857C-D79B14730D84}" presName="spacerBetweenCircleAndCallout" presStyleCnt="0">
        <dgm:presLayoutVars/>
      </dgm:prSet>
      <dgm:spPr/>
    </dgm:pt>
    <dgm:pt modelId="{5F255B28-032C-DB40-8C62-BA14F377E74F}" type="pres">
      <dgm:prSet presAssocID="{90B6E803-626C-454F-BC75-E9D8ADD71C68}" presName="nodeText" presStyleLbl="alignAccFollowNode1" presStyleIdx="8" presStyleCnt="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C28513-A78B-3749-A08E-61C5920AAB97}" type="pres">
      <dgm:prSet presAssocID="{0AE5143A-8053-4DB9-857C-D79B14730D84}" presName="sibTransComposite" presStyleCnt="0"/>
      <dgm:spPr/>
    </dgm:pt>
    <dgm:pt modelId="{D56A5B13-FAE7-A246-B058-28C5B8F1EABE}" type="pres">
      <dgm:prSet presAssocID="{7219E863-F3E9-433F-AA0F-014B50252C96}" presName="compositeNode" presStyleCnt="0"/>
      <dgm:spPr/>
    </dgm:pt>
    <dgm:pt modelId="{E3232793-5F7E-A14A-B09C-4A2B2C6F36BA}" type="pres">
      <dgm:prSet presAssocID="{7219E863-F3E9-433F-AA0F-014B50252C9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56C8800-DFC3-0A46-A4C7-390873C4FF2A}" type="pres">
      <dgm:prSet presAssocID="{7219E863-F3E9-433F-AA0F-014B50252C96}" presName="parSh" presStyleCnt="0"/>
      <dgm:spPr/>
    </dgm:pt>
    <dgm:pt modelId="{4462C32F-629B-2A4B-9B42-5A3E6961FEA0}" type="pres">
      <dgm:prSet presAssocID="{7219E863-F3E9-433F-AA0F-014B50252C96}" presName="lineNode" presStyleLbl="alignAccFollowNode1" presStyleIdx="9" presStyleCnt="33"/>
      <dgm:spPr/>
    </dgm:pt>
    <dgm:pt modelId="{A70659B6-4CAB-424F-906A-3F711BC29B37}" type="pres">
      <dgm:prSet presAssocID="{7219E863-F3E9-433F-AA0F-014B50252C96}" presName="lineArrowNode" presStyleLbl="alignAccFollowNode1" presStyleIdx="10" presStyleCnt="33"/>
      <dgm:spPr/>
    </dgm:pt>
    <dgm:pt modelId="{D25D2B39-004F-6C45-B576-E2CF4E8D1DEC}" type="pres">
      <dgm:prSet presAssocID="{D430A368-D12B-4EFD-A6BD-E865EC06E7B4}" presName="sibTransNodeCircle" presStyleLbl="alignNode1" presStyleIdx="3" presStyleCnt="11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458AD8E0-C765-D541-8958-0D26A263D347}" type="pres">
      <dgm:prSet presAssocID="{D430A368-D12B-4EFD-A6BD-E865EC06E7B4}" presName="spacerBetweenCircleAndCallout" presStyleCnt="0">
        <dgm:presLayoutVars/>
      </dgm:prSet>
      <dgm:spPr/>
    </dgm:pt>
    <dgm:pt modelId="{5F8F0C7B-0B39-634A-AA59-7B3985D01B63}" type="pres">
      <dgm:prSet presAssocID="{7219E863-F3E9-433F-AA0F-014B50252C96}" presName="nodeText" presStyleLbl="alignAccFollowNode1" presStyleIdx="11" presStyleCnt="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90728-E709-404E-BB94-81A5BCD36255}" type="pres">
      <dgm:prSet presAssocID="{D430A368-D12B-4EFD-A6BD-E865EC06E7B4}" presName="sibTransComposite" presStyleCnt="0"/>
      <dgm:spPr/>
    </dgm:pt>
    <dgm:pt modelId="{BA109694-09BC-5749-9D3F-E6398433936E}" type="pres">
      <dgm:prSet presAssocID="{45C19620-1AE3-4402-90FE-1C6B68D9F766}" presName="compositeNode" presStyleCnt="0"/>
      <dgm:spPr/>
    </dgm:pt>
    <dgm:pt modelId="{E7792923-4DFC-CD42-8F5D-361856D1057E}" type="pres">
      <dgm:prSet presAssocID="{45C19620-1AE3-4402-90FE-1C6B68D9F76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6CA80B7-9546-FA49-8C3B-D3E727544DDC}" type="pres">
      <dgm:prSet presAssocID="{45C19620-1AE3-4402-90FE-1C6B68D9F766}" presName="parSh" presStyleCnt="0"/>
      <dgm:spPr/>
    </dgm:pt>
    <dgm:pt modelId="{49A713DB-6EB9-0340-ADD4-689A6D0D1B85}" type="pres">
      <dgm:prSet presAssocID="{45C19620-1AE3-4402-90FE-1C6B68D9F766}" presName="lineNode" presStyleLbl="alignAccFollowNode1" presStyleIdx="12" presStyleCnt="33"/>
      <dgm:spPr/>
    </dgm:pt>
    <dgm:pt modelId="{D9D9C000-FBB7-9742-8D2E-F2A31087BFFB}" type="pres">
      <dgm:prSet presAssocID="{45C19620-1AE3-4402-90FE-1C6B68D9F766}" presName="lineArrowNode" presStyleLbl="alignAccFollowNode1" presStyleIdx="13" presStyleCnt="33"/>
      <dgm:spPr/>
    </dgm:pt>
    <dgm:pt modelId="{16F5DD36-2E66-D045-9603-28E317452462}" type="pres">
      <dgm:prSet presAssocID="{0496CED2-7174-4A8C-B2C4-CAD05A51F59D}" presName="sibTransNodeCircle" presStyleLbl="alignNode1" presStyleIdx="4" presStyleCnt="11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856A7F65-8844-5144-ABB1-826C08F629B5}" type="pres">
      <dgm:prSet presAssocID="{0496CED2-7174-4A8C-B2C4-CAD05A51F59D}" presName="spacerBetweenCircleAndCallout" presStyleCnt="0">
        <dgm:presLayoutVars/>
      </dgm:prSet>
      <dgm:spPr/>
    </dgm:pt>
    <dgm:pt modelId="{28EFD119-D026-7C4E-A725-B46D7BCDF89A}" type="pres">
      <dgm:prSet presAssocID="{45C19620-1AE3-4402-90FE-1C6B68D9F766}" presName="nodeText" presStyleLbl="alignAccFollowNode1" presStyleIdx="14" presStyleCnt="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F225E8-74B8-FE4C-8651-423201DA596D}" type="pres">
      <dgm:prSet presAssocID="{0496CED2-7174-4A8C-B2C4-CAD05A51F59D}" presName="sibTransComposite" presStyleCnt="0"/>
      <dgm:spPr/>
    </dgm:pt>
    <dgm:pt modelId="{F92FF805-5B14-A940-A3D4-59E1F55CB8B8}" type="pres">
      <dgm:prSet presAssocID="{D677551C-189A-4E86-9086-A748FF08DCFF}" presName="compositeNode" presStyleCnt="0"/>
      <dgm:spPr/>
    </dgm:pt>
    <dgm:pt modelId="{519D44CD-6305-2B40-9E73-D2620561D297}" type="pres">
      <dgm:prSet presAssocID="{D677551C-189A-4E86-9086-A748FF08DCFF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188DC10-6BBA-C649-9F20-EF71274E85EA}" type="pres">
      <dgm:prSet presAssocID="{D677551C-189A-4E86-9086-A748FF08DCFF}" presName="parSh" presStyleCnt="0"/>
      <dgm:spPr/>
    </dgm:pt>
    <dgm:pt modelId="{54A5FFB3-BEA5-E445-9EC8-FA40A6FB2E64}" type="pres">
      <dgm:prSet presAssocID="{D677551C-189A-4E86-9086-A748FF08DCFF}" presName="lineNode" presStyleLbl="alignAccFollowNode1" presStyleIdx="15" presStyleCnt="33"/>
      <dgm:spPr/>
    </dgm:pt>
    <dgm:pt modelId="{02918934-A63F-1242-8749-0851F3763EB4}" type="pres">
      <dgm:prSet presAssocID="{D677551C-189A-4E86-9086-A748FF08DCFF}" presName="lineArrowNode" presStyleLbl="alignAccFollowNode1" presStyleIdx="16" presStyleCnt="33"/>
      <dgm:spPr/>
    </dgm:pt>
    <dgm:pt modelId="{CF3BD3B9-CCA5-8A44-A8DB-5BF72108CA77}" type="pres">
      <dgm:prSet presAssocID="{0A8B4EF3-755F-488C-87F0-D19A291C4090}" presName="sibTransNodeCircle" presStyleLbl="alignNode1" presStyleIdx="5" presStyleCnt="11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1A15279B-E22E-DC49-B0DC-7D8EDA2BAFFA}" type="pres">
      <dgm:prSet presAssocID="{0A8B4EF3-755F-488C-87F0-D19A291C4090}" presName="spacerBetweenCircleAndCallout" presStyleCnt="0">
        <dgm:presLayoutVars/>
      </dgm:prSet>
      <dgm:spPr/>
    </dgm:pt>
    <dgm:pt modelId="{3CA5E34A-BF2A-0D4B-A176-8392EE34C8E5}" type="pres">
      <dgm:prSet presAssocID="{D677551C-189A-4E86-9086-A748FF08DCFF}" presName="nodeText" presStyleLbl="alignAccFollowNode1" presStyleIdx="17" presStyleCnt="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625229-2866-A342-A627-DBCA63D562EB}" type="pres">
      <dgm:prSet presAssocID="{0A8B4EF3-755F-488C-87F0-D19A291C4090}" presName="sibTransComposite" presStyleCnt="0"/>
      <dgm:spPr/>
    </dgm:pt>
    <dgm:pt modelId="{AB7D6228-D577-DC45-ADEE-5844A73B7C19}" type="pres">
      <dgm:prSet presAssocID="{9336E297-CF82-48DA-BF85-CF10CBADFC0D}" presName="compositeNode" presStyleCnt="0"/>
      <dgm:spPr/>
    </dgm:pt>
    <dgm:pt modelId="{A6482E1E-1772-9441-9D66-78AC2A298BFA}" type="pres">
      <dgm:prSet presAssocID="{9336E297-CF82-48DA-BF85-CF10CBADFC0D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BAFADDB-5C2B-D348-A33B-4E65F436CDBD}" type="pres">
      <dgm:prSet presAssocID="{9336E297-CF82-48DA-BF85-CF10CBADFC0D}" presName="parSh" presStyleCnt="0"/>
      <dgm:spPr/>
    </dgm:pt>
    <dgm:pt modelId="{B32AD0D8-A053-8A42-BB24-190646B9B493}" type="pres">
      <dgm:prSet presAssocID="{9336E297-CF82-48DA-BF85-CF10CBADFC0D}" presName="lineNode" presStyleLbl="alignAccFollowNode1" presStyleIdx="18" presStyleCnt="33"/>
      <dgm:spPr/>
    </dgm:pt>
    <dgm:pt modelId="{F04F1DAC-1B8E-7E4A-AEE3-B03097F618C8}" type="pres">
      <dgm:prSet presAssocID="{9336E297-CF82-48DA-BF85-CF10CBADFC0D}" presName="lineArrowNode" presStyleLbl="alignAccFollowNode1" presStyleIdx="19" presStyleCnt="33"/>
      <dgm:spPr/>
    </dgm:pt>
    <dgm:pt modelId="{55525675-8AFF-EB41-8163-3A49FEE1D25C}" type="pres">
      <dgm:prSet presAssocID="{111A26FA-2E90-4802-B757-514E0C6F425F}" presName="sibTransNodeCircle" presStyleLbl="alignNode1" presStyleIdx="6" presStyleCnt="11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39C91E20-1B0F-8444-B52A-EE8124B83C4A}" type="pres">
      <dgm:prSet presAssocID="{111A26FA-2E90-4802-B757-514E0C6F425F}" presName="spacerBetweenCircleAndCallout" presStyleCnt="0">
        <dgm:presLayoutVars/>
      </dgm:prSet>
      <dgm:spPr/>
    </dgm:pt>
    <dgm:pt modelId="{E8FEBAA7-3976-5246-AE46-6775F18E9142}" type="pres">
      <dgm:prSet presAssocID="{9336E297-CF82-48DA-BF85-CF10CBADFC0D}" presName="nodeText" presStyleLbl="alignAccFollowNode1" presStyleIdx="20" presStyleCnt="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4EA152-2527-0749-B247-6EE0C5658255}" type="pres">
      <dgm:prSet presAssocID="{111A26FA-2E90-4802-B757-514E0C6F425F}" presName="sibTransComposite" presStyleCnt="0"/>
      <dgm:spPr/>
    </dgm:pt>
    <dgm:pt modelId="{3D90B979-A35F-2E44-B992-E603FC0F3AFF}" type="pres">
      <dgm:prSet presAssocID="{6528E942-387B-4599-B4DA-6F7950AE96F9}" presName="compositeNode" presStyleCnt="0"/>
      <dgm:spPr/>
    </dgm:pt>
    <dgm:pt modelId="{FDC61BC9-B4E8-CF46-92E3-2E1BB1AF90BC}" type="pres">
      <dgm:prSet presAssocID="{6528E942-387B-4599-B4DA-6F7950AE96F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C0CAD47-45E5-6549-898E-EF9634BA5080}" type="pres">
      <dgm:prSet presAssocID="{6528E942-387B-4599-B4DA-6F7950AE96F9}" presName="parSh" presStyleCnt="0"/>
      <dgm:spPr/>
    </dgm:pt>
    <dgm:pt modelId="{8BF42017-1026-294B-8605-2D287E47B7F3}" type="pres">
      <dgm:prSet presAssocID="{6528E942-387B-4599-B4DA-6F7950AE96F9}" presName="lineNode" presStyleLbl="alignAccFollowNode1" presStyleIdx="21" presStyleCnt="33"/>
      <dgm:spPr/>
    </dgm:pt>
    <dgm:pt modelId="{2B71375D-2EA1-F04D-84C0-86E548A50A31}" type="pres">
      <dgm:prSet presAssocID="{6528E942-387B-4599-B4DA-6F7950AE96F9}" presName="lineArrowNode" presStyleLbl="alignAccFollowNode1" presStyleIdx="22" presStyleCnt="33"/>
      <dgm:spPr/>
    </dgm:pt>
    <dgm:pt modelId="{4939CE3D-9000-FC43-A618-C322619D988F}" type="pres">
      <dgm:prSet presAssocID="{EC4FCFF3-47F0-4818-BF77-113482660837}" presName="sibTransNodeCircle" presStyleLbl="alignNode1" presStyleIdx="7" presStyleCnt="11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CE053967-722F-6046-97B6-63FC4D0CF34C}" type="pres">
      <dgm:prSet presAssocID="{EC4FCFF3-47F0-4818-BF77-113482660837}" presName="spacerBetweenCircleAndCallout" presStyleCnt="0">
        <dgm:presLayoutVars/>
      </dgm:prSet>
      <dgm:spPr/>
    </dgm:pt>
    <dgm:pt modelId="{0E34A504-BAF4-E045-8C59-297F9EDAAE2F}" type="pres">
      <dgm:prSet presAssocID="{6528E942-387B-4599-B4DA-6F7950AE96F9}" presName="nodeText" presStyleLbl="alignAccFollowNode1" presStyleIdx="23" presStyleCnt="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B24DE2-B862-0F46-8D69-7E45DB4D369F}" type="pres">
      <dgm:prSet presAssocID="{EC4FCFF3-47F0-4818-BF77-113482660837}" presName="sibTransComposite" presStyleCnt="0"/>
      <dgm:spPr/>
    </dgm:pt>
    <dgm:pt modelId="{8B6A8589-9DD1-0742-931E-07C22EC511B6}" type="pres">
      <dgm:prSet presAssocID="{11B884DB-6889-48BE-86D5-6223107CE3FA}" presName="compositeNode" presStyleCnt="0"/>
      <dgm:spPr/>
    </dgm:pt>
    <dgm:pt modelId="{BEF2EF4F-DBCF-9D46-A7B8-C3FA96B7913E}" type="pres">
      <dgm:prSet presAssocID="{11B884DB-6889-48BE-86D5-6223107CE3F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98D2B3E-1D2B-3E41-8016-216F5CE9D3E4}" type="pres">
      <dgm:prSet presAssocID="{11B884DB-6889-48BE-86D5-6223107CE3FA}" presName="parSh" presStyleCnt="0"/>
      <dgm:spPr/>
    </dgm:pt>
    <dgm:pt modelId="{47E523B3-A1C8-A54E-AF1C-BF45EEEF7932}" type="pres">
      <dgm:prSet presAssocID="{11B884DB-6889-48BE-86D5-6223107CE3FA}" presName="lineNode" presStyleLbl="alignAccFollowNode1" presStyleIdx="24" presStyleCnt="33"/>
      <dgm:spPr/>
    </dgm:pt>
    <dgm:pt modelId="{784B9F43-980B-AC47-A120-F27335E435A8}" type="pres">
      <dgm:prSet presAssocID="{11B884DB-6889-48BE-86D5-6223107CE3FA}" presName="lineArrowNode" presStyleLbl="alignAccFollowNode1" presStyleIdx="25" presStyleCnt="33"/>
      <dgm:spPr/>
    </dgm:pt>
    <dgm:pt modelId="{6FA58B5F-9FE6-3F44-81A7-711F9FDBB670}" type="pres">
      <dgm:prSet presAssocID="{0AC1A449-1286-47C1-92D8-B825537AB976}" presName="sibTransNodeCircle" presStyleLbl="alignNode1" presStyleIdx="8" presStyleCnt="11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2A19769A-FA22-C24C-9008-53FC710B3663}" type="pres">
      <dgm:prSet presAssocID="{0AC1A449-1286-47C1-92D8-B825537AB976}" presName="spacerBetweenCircleAndCallout" presStyleCnt="0">
        <dgm:presLayoutVars/>
      </dgm:prSet>
      <dgm:spPr/>
    </dgm:pt>
    <dgm:pt modelId="{012151B8-24AF-4949-984B-C864CAD38A9A}" type="pres">
      <dgm:prSet presAssocID="{11B884DB-6889-48BE-86D5-6223107CE3FA}" presName="nodeText" presStyleLbl="alignAccFollowNode1" presStyleIdx="26" presStyleCnt="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3E6C33-20FF-FB4C-BDE0-3412621FE480}" type="pres">
      <dgm:prSet presAssocID="{0AC1A449-1286-47C1-92D8-B825537AB976}" presName="sibTransComposite" presStyleCnt="0"/>
      <dgm:spPr/>
    </dgm:pt>
    <dgm:pt modelId="{4350FC6D-B8C4-3142-9BEC-DBDBE47ADF1F}" type="pres">
      <dgm:prSet presAssocID="{F4811B05-F39D-4D42-BD4F-B1C07D5231A6}" presName="compositeNode" presStyleCnt="0"/>
      <dgm:spPr/>
    </dgm:pt>
    <dgm:pt modelId="{0645E78E-9955-CC44-B312-87861995229D}" type="pres">
      <dgm:prSet presAssocID="{F4811B05-F39D-4D42-BD4F-B1C07D5231A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CFC9AB0-E01D-0E43-94F2-ABFD867BAF18}" type="pres">
      <dgm:prSet presAssocID="{F4811B05-F39D-4D42-BD4F-B1C07D5231A6}" presName="parSh" presStyleCnt="0"/>
      <dgm:spPr/>
    </dgm:pt>
    <dgm:pt modelId="{D8A8CD67-FCF3-0147-84F0-F7BC836A8FBE}" type="pres">
      <dgm:prSet presAssocID="{F4811B05-F39D-4D42-BD4F-B1C07D5231A6}" presName="lineNode" presStyleLbl="alignAccFollowNode1" presStyleIdx="27" presStyleCnt="33"/>
      <dgm:spPr/>
    </dgm:pt>
    <dgm:pt modelId="{1CC5843E-DB00-A448-8683-F0B42D765020}" type="pres">
      <dgm:prSet presAssocID="{F4811B05-F39D-4D42-BD4F-B1C07D5231A6}" presName="lineArrowNode" presStyleLbl="alignAccFollowNode1" presStyleIdx="28" presStyleCnt="33"/>
      <dgm:spPr/>
    </dgm:pt>
    <dgm:pt modelId="{486ABE41-3885-074C-ACAF-02490B9EB2FC}" type="pres">
      <dgm:prSet presAssocID="{B209F6D0-2368-4DC7-8C94-72D04E0AE568}" presName="sibTransNodeCircle" presStyleLbl="alignNode1" presStyleIdx="9" presStyleCnt="11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50C82AFC-DE6E-6A4C-A07B-C021CBC886A1}" type="pres">
      <dgm:prSet presAssocID="{B209F6D0-2368-4DC7-8C94-72D04E0AE568}" presName="spacerBetweenCircleAndCallout" presStyleCnt="0">
        <dgm:presLayoutVars/>
      </dgm:prSet>
      <dgm:spPr/>
    </dgm:pt>
    <dgm:pt modelId="{42F6D083-2D2C-8C40-95C6-5891AB9CD9BB}" type="pres">
      <dgm:prSet presAssocID="{F4811B05-F39D-4D42-BD4F-B1C07D5231A6}" presName="nodeText" presStyleLbl="alignAccFollowNode1" presStyleIdx="29" presStyleCnt="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3B0F39-6F2E-874E-805F-B0BBF57C63D3}" type="pres">
      <dgm:prSet presAssocID="{B209F6D0-2368-4DC7-8C94-72D04E0AE568}" presName="sibTransComposite" presStyleCnt="0"/>
      <dgm:spPr/>
    </dgm:pt>
    <dgm:pt modelId="{19C6978C-14CD-6245-9842-F954DB7449B6}" type="pres">
      <dgm:prSet presAssocID="{9D9FCA99-1686-43EE-A378-2F1847B699F7}" presName="compositeNode" presStyleCnt="0"/>
      <dgm:spPr/>
    </dgm:pt>
    <dgm:pt modelId="{768B41B7-DC53-7641-8567-971C034E293C}" type="pres">
      <dgm:prSet presAssocID="{9D9FCA99-1686-43EE-A378-2F1847B699F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B270605-3510-1441-9A2A-DC3C546DCB1A}" type="pres">
      <dgm:prSet presAssocID="{9D9FCA99-1686-43EE-A378-2F1847B699F7}" presName="parSh" presStyleCnt="0"/>
      <dgm:spPr/>
    </dgm:pt>
    <dgm:pt modelId="{ED7E129B-36F7-6043-BEA8-C1D7028DA626}" type="pres">
      <dgm:prSet presAssocID="{9D9FCA99-1686-43EE-A378-2F1847B699F7}" presName="lineNode" presStyleLbl="alignAccFollowNode1" presStyleIdx="30" presStyleCnt="33"/>
      <dgm:spPr/>
    </dgm:pt>
    <dgm:pt modelId="{7915CB7E-7C18-ED43-B3A3-8FD537FD4195}" type="pres">
      <dgm:prSet presAssocID="{9D9FCA99-1686-43EE-A378-2F1847B699F7}" presName="lineArrowNode" presStyleLbl="alignAccFollowNode1" presStyleIdx="31" presStyleCnt="33"/>
      <dgm:spPr/>
    </dgm:pt>
    <dgm:pt modelId="{C700605D-E07B-E943-AAAB-E3DAD10F1B0B}" type="pres">
      <dgm:prSet presAssocID="{C63B658E-6FE1-4C49-BFCA-03048DA04AD8}" presName="sibTransNodeCircle" presStyleLbl="alignNode1" presStyleIdx="10" presStyleCnt="11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129C33A4-6B5A-744E-8503-E70B5E7B882A}" type="pres">
      <dgm:prSet presAssocID="{C63B658E-6FE1-4C49-BFCA-03048DA04AD8}" presName="spacerBetweenCircleAndCallout" presStyleCnt="0">
        <dgm:presLayoutVars/>
      </dgm:prSet>
      <dgm:spPr/>
    </dgm:pt>
    <dgm:pt modelId="{749FDD94-84CF-7742-89BE-0D53D942E01B}" type="pres">
      <dgm:prSet presAssocID="{9D9FCA99-1686-43EE-A378-2F1847B699F7}" presName="nodeText" presStyleLbl="alignAccFollowNode1" presStyleIdx="32" presStyleCnt="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263BBD-B50C-4B42-B6C9-95ADD7D0C78D}" srcId="{71989071-1A5B-412C-A238-8FC952D955E8}" destId="{9336E297-CF82-48DA-BF85-CF10CBADFC0D}" srcOrd="6" destOrd="0" parTransId="{CADC6B2B-5789-4549-93F8-486172B80DD2}" sibTransId="{111A26FA-2E90-4802-B757-514E0C6F425F}"/>
    <dgm:cxn modelId="{EFEB6E09-30D9-4D64-AC5F-842C4A82B013}" srcId="{71989071-1A5B-412C-A238-8FC952D955E8}" destId="{D957B4FF-681D-4578-8010-EB42FB459640}" srcOrd="1" destOrd="0" parTransId="{5E950412-3E96-41C7-A45C-C16E5BD70E18}" sibTransId="{F2F81BA2-26EE-43A9-BD5B-B33A43E8D4F4}"/>
    <dgm:cxn modelId="{09A84CE1-B744-469A-8B11-A38A6888C4A0}" srcId="{71989071-1A5B-412C-A238-8FC952D955E8}" destId="{45C19620-1AE3-4402-90FE-1C6B68D9F766}" srcOrd="4" destOrd="0" parTransId="{6AA833AF-3178-4614-AA6F-E538D0F0C4CB}" sibTransId="{0496CED2-7174-4A8C-B2C4-CAD05A51F59D}"/>
    <dgm:cxn modelId="{BEDDB638-EE5E-4D48-853C-ECB73D0A71B6}" type="presOf" srcId="{D957B4FF-681D-4578-8010-EB42FB459640}" destId="{6DE516EF-1A02-CC48-9B16-3A85DB2FB2F7}" srcOrd="0" destOrd="0" presId="urn:microsoft.com/office/officeart/2016/7/layout/LinearArrowProcessNumbered"/>
    <dgm:cxn modelId="{44761CE4-1248-234F-A1E9-3227AC31FA19}" type="presOf" srcId="{D430A368-D12B-4EFD-A6BD-E865EC06E7B4}" destId="{D25D2B39-004F-6C45-B576-E2CF4E8D1DEC}" srcOrd="0" destOrd="0" presId="urn:microsoft.com/office/officeart/2016/7/layout/LinearArrowProcessNumbered"/>
    <dgm:cxn modelId="{2B615040-F773-4E43-81B0-29CD790BD4C7}" type="presOf" srcId="{9336E297-CF82-48DA-BF85-CF10CBADFC0D}" destId="{E8FEBAA7-3976-5246-AE46-6775F18E9142}" srcOrd="0" destOrd="0" presId="urn:microsoft.com/office/officeart/2016/7/layout/LinearArrowProcessNumbered"/>
    <dgm:cxn modelId="{8897C761-EA9F-924F-B6F8-432D6E3BF503}" type="presOf" srcId="{F2F81BA2-26EE-43A9-BD5B-B33A43E8D4F4}" destId="{1DC99BC8-74D4-FD42-8B9A-850AA4B16476}" srcOrd="0" destOrd="0" presId="urn:microsoft.com/office/officeart/2016/7/layout/LinearArrowProcessNumbered"/>
    <dgm:cxn modelId="{CB017E24-EA2F-446D-AF58-943920EC6A52}" srcId="{71989071-1A5B-412C-A238-8FC952D955E8}" destId="{7219E863-F3E9-433F-AA0F-014B50252C96}" srcOrd="3" destOrd="0" parTransId="{14D52034-EA34-4D01-95A8-2387381DDAC3}" sibTransId="{D430A368-D12B-4EFD-A6BD-E865EC06E7B4}"/>
    <dgm:cxn modelId="{D4A6AEB6-67B4-1945-A119-93A7F954F012}" type="presOf" srcId="{9D9FCA99-1686-43EE-A378-2F1847B699F7}" destId="{749FDD94-84CF-7742-89BE-0D53D942E01B}" srcOrd="0" destOrd="0" presId="urn:microsoft.com/office/officeart/2016/7/layout/LinearArrowProcessNumbered"/>
    <dgm:cxn modelId="{60156B9F-D46C-3448-930A-62E21391AB3E}" type="presOf" srcId="{90B6E803-626C-454F-BC75-E9D8ADD71C68}" destId="{5F255B28-032C-DB40-8C62-BA14F377E74F}" srcOrd="0" destOrd="0" presId="urn:microsoft.com/office/officeart/2016/7/layout/LinearArrowProcessNumbered"/>
    <dgm:cxn modelId="{B44A0678-68D7-BD48-B03D-3E89CA52DCC2}" type="presOf" srcId="{C63B658E-6FE1-4C49-BFCA-03048DA04AD8}" destId="{C700605D-E07B-E943-AAAB-E3DAD10F1B0B}" srcOrd="0" destOrd="0" presId="urn:microsoft.com/office/officeart/2016/7/layout/LinearArrowProcessNumbered"/>
    <dgm:cxn modelId="{4FABF619-0D56-2246-8A21-F566CC9C1FE9}" type="presOf" srcId="{7219E863-F3E9-433F-AA0F-014B50252C96}" destId="{5F8F0C7B-0B39-634A-AA59-7B3985D01B63}" srcOrd="0" destOrd="0" presId="urn:microsoft.com/office/officeart/2016/7/layout/LinearArrowProcessNumbered"/>
    <dgm:cxn modelId="{6A8F529E-2BD1-B143-A341-886ED926A911}" type="presOf" srcId="{0AC1A449-1286-47C1-92D8-B825537AB976}" destId="{6FA58B5F-9FE6-3F44-81A7-711F9FDBB670}" srcOrd="0" destOrd="0" presId="urn:microsoft.com/office/officeart/2016/7/layout/LinearArrowProcessNumbered"/>
    <dgm:cxn modelId="{FA0C3279-E54C-AD4B-AEB4-D09406081C1C}" type="presOf" srcId="{F4811B05-F39D-4D42-BD4F-B1C07D5231A6}" destId="{42F6D083-2D2C-8C40-95C6-5891AB9CD9BB}" srcOrd="0" destOrd="0" presId="urn:microsoft.com/office/officeart/2016/7/layout/LinearArrowProcessNumbered"/>
    <dgm:cxn modelId="{00943720-8CEE-47D5-8D1F-49F34E622A16}" srcId="{71989071-1A5B-412C-A238-8FC952D955E8}" destId="{6528E942-387B-4599-B4DA-6F7950AE96F9}" srcOrd="7" destOrd="0" parTransId="{F060C867-45E4-42D1-B4D8-3A9391B549FC}" sibTransId="{EC4FCFF3-47F0-4818-BF77-113482660837}"/>
    <dgm:cxn modelId="{D87603D0-BE31-F047-897E-445CAF258253}" type="presOf" srcId="{53B5009A-4E00-45EA-946C-F33FE60BFD64}" destId="{BB58892A-705C-8A40-A37C-7B46FCB48378}" srcOrd="0" destOrd="0" presId="urn:microsoft.com/office/officeart/2016/7/layout/LinearArrowProcessNumbered"/>
    <dgm:cxn modelId="{DA5AB810-6F4F-45AA-82AF-AFC26FAF775D}" srcId="{71989071-1A5B-412C-A238-8FC952D955E8}" destId="{90B6E803-626C-454F-BC75-E9D8ADD71C68}" srcOrd="2" destOrd="0" parTransId="{886023F2-C094-4A3F-9292-F5290C4A8999}" sibTransId="{0AE5143A-8053-4DB9-857C-D79B14730D84}"/>
    <dgm:cxn modelId="{05126216-F637-6A45-9BD4-EE7E99A18716}" type="presOf" srcId="{45C19620-1AE3-4402-90FE-1C6B68D9F766}" destId="{28EFD119-D026-7C4E-A725-B46D7BCDF89A}" srcOrd="0" destOrd="0" presId="urn:microsoft.com/office/officeart/2016/7/layout/LinearArrowProcessNumbered"/>
    <dgm:cxn modelId="{046413D1-78E0-F74B-B269-A0692519BA6F}" type="presOf" srcId="{71989071-1A5B-412C-A238-8FC952D955E8}" destId="{A84BAD2F-0761-7642-9CD0-3BFDF2853741}" srcOrd="0" destOrd="0" presId="urn:microsoft.com/office/officeart/2016/7/layout/LinearArrowProcessNumbered"/>
    <dgm:cxn modelId="{3A469F33-99AA-244E-B8FE-874A606AFF47}" type="presOf" srcId="{D677551C-189A-4E86-9086-A748FF08DCFF}" destId="{3CA5E34A-BF2A-0D4B-A176-8392EE34C8E5}" srcOrd="0" destOrd="0" presId="urn:microsoft.com/office/officeart/2016/7/layout/LinearArrowProcessNumbered"/>
    <dgm:cxn modelId="{D9594974-6942-4F8E-83DE-EC510A6FEF10}" srcId="{71989071-1A5B-412C-A238-8FC952D955E8}" destId="{13263488-F966-4A27-B6B4-D6B8FE23771B}" srcOrd="0" destOrd="0" parTransId="{F7AD4A3F-9900-4F3F-B339-B99B9E4B69D0}" sibTransId="{53B5009A-4E00-45EA-946C-F33FE60BFD64}"/>
    <dgm:cxn modelId="{972A0CFA-784B-E046-A0E5-367B1025C2DA}" type="presOf" srcId="{B209F6D0-2368-4DC7-8C94-72D04E0AE568}" destId="{486ABE41-3885-074C-ACAF-02490B9EB2FC}" srcOrd="0" destOrd="0" presId="urn:microsoft.com/office/officeart/2016/7/layout/LinearArrowProcessNumbered"/>
    <dgm:cxn modelId="{02292C60-6616-8A44-A472-FAAA515EF43E}" type="presOf" srcId="{0AE5143A-8053-4DB9-857C-D79B14730D84}" destId="{49A9B37E-DD5A-264F-9675-C0FD23DE3E43}" srcOrd="0" destOrd="0" presId="urn:microsoft.com/office/officeart/2016/7/layout/LinearArrowProcessNumbered"/>
    <dgm:cxn modelId="{AEFD1270-4AC6-144B-AD8A-A0F21E13606A}" type="presOf" srcId="{11B884DB-6889-48BE-86D5-6223107CE3FA}" destId="{012151B8-24AF-4949-984B-C864CAD38A9A}" srcOrd="0" destOrd="0" presId="urn:microsoft.com/office/officeart/2016/7/layout/LinearArrowProcessNumbered"/>
    <dgm:cxn modelId="{68D39134-A5BA-C846-8368-55E66DE21BEE}" type="presOf" srcId="{EC4FCFF3-47F0-4818-BF77-113482660837}" destId="{4939CE3D-9000-FC43-A618-C322619D988F}" srcOrd="0" destOrd="0" presId="urn:microsoft.com/office/officeart/2016/7/layout/LinearArrowProcessNumbered"/>
    <dgm:cxn modelId="{419C5FA4-30D1-394E-9BEE-3B58A1BB3CF0}" type="presOf" srcId="{0A8B4EF3-755F-488C-87F0-D19A291C4090}" destId="{CF3BD3B9-CCA5-8A44-A8DB-5BF72108CA77}" srcOrd="0" destOrd="0" presId="urn:microsoft.com/office/officeart/2016/7/layout/LinearArrowProcessNumbered"/>
    <dgm:cxn modelId="{E427F692-7389-462E-9431-E58E965207E9}" srcId="{71989071-1A5B-412C-A238-8FC952D955E8}" destId="{11B884DB-6889-48BE-86D5-6223107CE3FA}" srcOrd="8" destOrd="0" parTransId="{B10A6C36-2E50-4E7C-8907-785E60B2E6CF}" sibTransId="{0AC1A449-1286-47C1-92D8-B825537AB976}"/>
    <dgm:cxn modelId="{76ADFB6B-EEE8-4F81-B693-F47DEF30EB15}" srcId="{71989071-1A5B-412C-A238-8FC952D955E8}" destId="{D677551C-189A-4E86-9086-A748FF08DCFF}" srcOrd="5" destOrd="0" parTransId="{C236692E-AD72-432B-B0BE-ACBE87733A4B}" sibTransId="{0A8B4EF3-755F-488C-87F0-D19A291C4090}"/>
    <dgm:cxn modelId="{D87F90DC-57AF-5A46-847D-0D7A9036E552}" type="presOf" srcId="{13263488-F966-4A27-B6B4-D6B8FE23771B}" destId="{690DC978-11CA-2C43-BECB-3A1A9ECE9C7C}" srcOrd="0" destOrd="0" presId="urn:microsoft.com/office/officeart/2016/7/layout/LinearArrowProcessNumbered"/>
    <dgm:cxn modelId="{C50E1E70-BAC5-FC46-BFE4-5661282E0177}" type="presOf" srcId="{6528E942-387B-4599-B4DA-6F7950AE96F9}" destId="{0E34A504-BAF4-E045-8C59-297F9EDAAE2F}" srcOrd="0" destOrd="0" presId="urn:microsoft.com/office/officeart/2016/7/layout/LinearArrowProcessNumbered"/>
    <dgm:cxn modelId="{F490203A-6BA8-6A47-BB57-0444D2B7E765}" type="presOf" srcId="{111A26FA-2E90-4802-B757-514E0C6F425F}" destId="{55525675-8AFF-EB41-8163-3A49FEE1D25C}" srcOrd="0" destOrd="0" presId="urn:microsoft.com/office/officeart/2016/7/layout/LinearArrowProcessNumbered"/>
    <dgm:cxn modelId="{EC281557-5305-4F45-89EC-351ADCE72429}" type="presOf" srcId="{0496CED2-7174-4A8C-B2C4-CAD05A51F59D}" destId="{16F5DD36-2E66-D045-9603-28E317452462}" srcOrd="0" destOrd="0" presId="urn:microsoft.com/office/officeart/2016/7/layout/LinearArrowProcessNumbered"/>
    <dgm:cxn modelId="{7435837B-A0FC-49B3-AA6E-6056C2C12ABE}" srcId="{71989071-1A5B-412C-A238-8FC952D955E8}" destId="{9D9FCA99-1686-43EE-A378-2F1847B699F7}" srcOrd="10" destOrd="0" parTransId="{19D45037-F74A-4853-8131-57E721746808}" sibTransId="{C63B658E-6FE1-4C49-BFCA-03048DA04AD8}"/>
    <dgm:cxn modelId="{E75D483F-F5A0-4672-9673-C22E64F8D1E8}" srcId="{71989071-1A5B-412C-A238-8FC952D955E8}" destId="{F4811B05-F39D-4D42-BD4F-B1C07D5231A6}" srcOrd="9" destOrd="0" parTransId="{C582B755-8CF3-4092-9755-124129215C21}" sibTransId="{B209F6D0-2368-4DC7-8C94-72D04E0AE568}"/>
    <dgm:cxn modelId="{5CF07E9B-8DC0-E747-8880-4FFDB96FF171}" type="presParOf" srcId="{A84BAD2F-0761-7642-9CD0-3BFDF2853741}" destId="{EFCCA00D-B187-984C-A9AE-58D8BE997BC3}" srcOrd="0" destOrd="0" presId="urn:microsoft.com/office/officeart/2016/7/layout/LinearArrowProcessNumbered"/>
    <dgm:cxn modelId="{5B14BB5C-50DD-3D4F-88D8-9480D5823622}" type="presParOf" srcId="{EFCCA00D-B187-984C-A9AE-58D8BE997BC3}" destId="{48F0BBD1-5FBE-C541-9216-37914E1A3BC8}" srcOrd="0" destOrd="0" presId="urn:microsoft.com/office/officeart/2016/7/layout/LinearArrowProcessNumbered"/>
    <dgm:cxn modelId="{F0548472-4F38-9843-A655-D7BD07E95CDA}" type="presParOf" srcId="{EFCCA00D-B187-984C-A9AE-58D8BE997BC3}" destId="{F0843F81-3894-8741-B1A9-241C9CF7CF59}" srcOrd="1" destOrd="0" presId="urn:microsoft.com/office/officeart/2016/7/layout/LinearArrowProcessNumbered"/>
    <dgm:cxn modelId="{7C299EE3-98A9-DA42-A79C-BF210C560C29}" type="presParOf" srcId="{F0843F81-3894-8741-B1A9-241C9CF7CF59}" destId="{34EBE9CE-3A04-9946-854F-4C482E830F11}" srcOrd="0" destOrd="0" presId="urn:microsoft.com/office/officeart/2016/7/layout/LinearArrowProcessNumbered"/>
    <dgm:cxn modelId="{1F7BF5B4-9CD0-5B4C-AAEA-CD881505B6E2}" type="presParOf" srcId="{F0843F81-3894-8741-B1A9-241C9CF7CF59}" destId="{5FA31698-FD2B-8247-ABC5-BB43508ADEEA}" srcOrd="1" destOrd="0" presId="urn:microsoft.com/office/officeart/2016/7/layout/LinearArrowProcessNumbered"/>
    <dgm:cxn modelId="{566B6011-3EF0-E140-BBF6-3B72374F1DF7}" type="presParOf" srcId="{F0843F81-3894-8741-B1A9-241C9CF7CF59}" destId="{BB58892A-705C-8A40-A37C-7B46FCB48378}" srcOrd="2" destOrd="0" presId="urn:microsoft.com/office/officeart/2016/7/layout/LinearArrowProcessNumbered"/>
    <dgm:cxn modelId="{2B220240-E945-644A-9673-5E692FFF9A0C}" type="presParOf" srcId="{F0843F81-3894-8741-B1A9-241C9CF7CF59}" destId="{95777B7D-7E65-F140-A838-1DF1240F8B05}" srcOrd="3" destOrd="0" presId="urn:microsoft.com/office/officeart/2016/7/layout/LinearArrowProcessNumbered"/>
    <dgm:cxn modelId="{730CDE2D-3B45-8F46-A0E2-ACB0BFF7DFE2}" type="presParOf" srcId="{EFCCA00D-B187-984C-A9AE-58D8BE997BC3}" destId="{690DC978-11CA-2C43-BECB-3A1A9ECE9C7C}" srcOrd="2" destOrd="0" presId="urn:microsoft.com/office/officeart/2016/7/layout/LinearArrowProcessNumbered"/>
    <dgm:cxn modelId="{CF84608D-6544-594F-9D86-710A075F7DED}" type="presParOf" srcId="{A84BAD2F-0761-7642-9CD0-3BFDF2853741}" destId="{2975C487-7010-3C43-BB65-3EFEEDD895D7}" srcOrd="1" destOrd="0" presId="urn:microsoft.com/office/officeart/2016/7/layout/LinearArrowProcessNumbered"/>
    <dgm:cxn modelId="{7CAC451F-CC20-584C-B006-AB517BC93306}" type="presParOf" srcId="{A84BAD2F-0761-7642-9CD0-3BFDF2853741}" destId="{4EE6EA7A-9F63-D44C-BE71-62FD4EA11B5B}" srcOrd="2" destOrd="0" presId="urn:microsoft.com/office/officeart/2016/7/layout/LinearArrowProcessNumbered"/>
    <dgm:cxn modelId="{A3BCAF71-06EE-EF45-8CFC-2557E14D3C1A}" type="presParOf" srcId="{4EE6EA7A-9F63-D44C-BE71-62FD4EA11B5B}" destId="{461DB736-E5E4-2747-BCF6-02DC46EFFC59}" srcOrd="0" destOrd="0" presId="urn:microsoft.com/office/officeart/2016/7/layout/LinearArrowProcessNumbered"/>
    <dgm:cxn modelId="{191755F2-FFD0-1F4C-9B29-B5E110F42836}" type="presParOf" srcId="{4EE6EA7A-9F63-D44C-BE71-62FD4EA11B5B}" destId="{AEEEA717-820F-354A-84D5-5F679757D892}" srcOrd="1" destOrd="0" presId="urn:microsoft.com/office/officeart/2016/7/layout/LinearArrowProcessNumbered"/>
    <dgm:cxn modelId="{A435EC91-6380-A849-B281-D7715BBFD491}" type="presParOf" srcId="{AEEEA717-820F-354A-84D5-5F679757D892}" destId="{69E735AE-8864-784A-B009-CB374E33E459}" srcOrd="0" destOrd="0" presId="urn:microsoft.com/office/officeart/2016/7/layout/LinearArrowProcessNumbered"/>
    <dgm:cxn modelId="{7F635FCA-79BE-ED4C-BDCE-EF64FB91DA65}" type="presParOf" srcId="{AEEEA717-820F-354A-84D5-5F679757D892}" destId="{7022A10E-868A-644A-BD76-7A64B3608DE4}" srcOrd="1" destOrd="0" presId="urn:microsoft.com/office/officeart/2016/7/layout/LinearArrowProcessNumbered"/>
    <dgm:cxn modelId="{6F0214C1-5113-A04A-AA75-1ECA8F5718D8}" type="presParOf" srcId="{AEEEA717-820F-354A-84D5-5F679757D892}" destId="{1DC99BC8-74D4-FD42-8B9A-850AA4B16476}" srcOrd="2" destOrd="0" presId="urn:microsoft.com/office/officeart/2016/7/layout/LinearArrowProcessNumbered"/>
    <dgm:cxn modelId="{0F9BCB95-9B4C-B746-B3DC-154CD5767BB2}" type="presParOf" srcId="{AEEEA717-820F-354A-84D5-5F679757D892}" destId="{EFF69754-B820-9444-B5BE-547D86AD2E2E}" srcOrd="3" destOrd="0" presId="urn:microsoft.com/office/officeart/2016/7/layout/LinearArrowProcessNumbered"/>
    <dgm:cxn modelId="{2A08FD2D-F61A-4A43-9011-2EC2E57DBBFA}" type="presParOf" srcId="{4EE6EA7A-9F63-D44C-BE71-62FD4EA11B5B}" destId="{6DE516EF-1A02-CC48-9B16-3A85DB2FB2F7}" srcOrd="2" destOrd="0" presId="urn:microsoft.com/office/officeart/2016/7/layout/LinearArrowProcessNumbered"/>
    <dgm:cxn modelId="{6A6D6366-6483-364E-A94B-39F38055AE22}" type="presParOf" srcId="{A84BAD2F-0761-7642-9CD0-3BFDF2853741}" destId="{3043413E-B9A4-D64F-B957-92E9F6FF8419}" srcOrd="3" destOrd="0" presId="urn:microsoft.com/office/officeart/2016/7/layout/LinearArrowProcessNumbered"/>
    <dgm:cxn modelId="{845F0D25-FEED-7B45-B91B-2F4DE47FE0FD}" type="presParOf" srcId="{A84BAD2F-0761-7642-9CD0-3BFDF2853741}" destId="{B797BAB6-EB4C-1F44-9FBC-91A317908EA2}" srcOrd="4" destOrd="0" presId="urn:microsoft.com/office/officeart/2016/7/layout/LinearArrowProcessNumbered"/>
    <dgm:cxn modelId="{3956E01F-AD2D-C549-A997-58692CDAC99D}" type="presParOf" srcId="{B797BAB6-EB4C-1F44-9FBC-91A317908EA2}" destId="{6AAD5E50-F61A-EA4B-8580-F8B5C5DB818B}" srcOrd="0" destOrd="0" presId="urn:microsoft.com/office/officeart/2016/7/layout/LinearArrowProcessNumbered"/>
    <dgm:cxn modelId="{FD8D746E-EE32-C945-9BD5-975ADB2AD281}" type="presParOf" srcId="{B797BAB6-EB4C-1F44-9FBC-91A317908EA2}" destId="{DA611644-6A9E-8344-843D-E80D6BDE894A}" srcOrd="1" destOrd="0" presId="urn:microsoft.com/office/officeart/2016/7/layout/LinearArrowProcessNumbered"/>
    <dgm:cxn modelId="{FD9C9B73-0341-8942-8C52-543141679CE8}" type="presParOf" srcId="{DA611644-6A9E-8344-843D-E80D6BDE894A}" destId="{CED5B54D-B198-4846-8180-C51527B9E733}" srcOrd="0" destOrd="0" presId="urn:microsoft.com/office/officeart/2016/7/layout/LinearArrowProcessNumbered"/>
    <dgm:cxn modelId="{EF04E614-7E12-EF4B-92E2-56EF48F9ADFF}" type="presParOf" srcId="{DA611644-6A9E-8344-843D-E80D6BDE894A}" destId="{1E8EE636-02FC-4543-9B91-1B1A3E396808}" srcOrd="1" destOrd="0" presId="urn:microsoft.com/office/officeart/2016/7/layout/LinearArrowProcessNumbered"/>
    <dgm:cxn modelId="{D7C59389-DA17-EE43-81D8-E7722B2DEAF9}" type="presParOf" srcId="{DA611644-6A9E-8344-843D-E80D6BDE894A}" destId="{49A9B37E-DD5A-264F-9675-C0FD23DE3E43}" srcOrd="2" destOrd="0" presId="urn:microsoft.com/office/officeart/2016/7/layout/LinearArrowProcessNumbered"/>
    <dgm:cxn modelId="{55B6992A-17A3-1E42-8F73-DE7C60F9309F}" type="presParOf" srcId="{DA611644-6A9E-8344-843D-E80D6BDE894A}" destId="{46B3DB00-ECB4-C64B-80C0-2C754E5FE799}" srcOrd="3" destOrd="0" presId="urn:microsoft.com/office/officeart/2016/7/layout/LinearArrowProcessNumbered"/>
    <dgm:cxn modelId="{A070489E-4C5A-3949-8DA4-DBD2C2CD357C}" type="presParOf" srcId="{B797BAB6-EB4C-1F44-9FBC-91A317908EA2}" destId="{5F255B28-032C-DB40-8C62-BA14F377E74F}" srcOrd="2" destOrd="0" presId="urn:microsoft.com/office/officeart/2016/7/layout/LinearArrowProcessNumbered"/>
    <dgm:cxn modelId="{603A3D4D-B287-5547-AE10-4A6136276D83}" type="presParOf" srcId="{A84BAD2F-0761-7642-9CD0-3BFDF2853741}" destId="{46C28513-A78B-3749-A08E-61C5920AAB97}" srcOrd="5" destOrd="0" presId="urn:microsoft.com/office/officeart/2016/7/layout/LinearArrowProcessNumbered"/>
    <dgm:cxn modelId="{5BF40512-4369-144C-847A-5F6014518780}" type="presParOf" srcId="{A84BAD2F-0761-7642-9CD0-3BFDF2853741}" destId="{D56A5B13-FAE7-A246-B058-28C5B8F1EABE}" srcOrd="6" destOrd="0" presId="urn:microsoft.com/office/officeart/2016/7/layout/LinearArrowProcessNumbered"/>
    <dgm:cxn modelId="{4E7FBA5F-E6D6-0640-A064-680A6859CDDF}" type="presParOf" srcId="{D56A5B13-FAE7-A246-B058-28C5B8F1EABE}" destId="{E3232793-5F7E-A14A-B09C-4A2B2C6F36BA}" srcOrd="0" destOrd="0" presId="urn:microsoft.com/office/officeart/2016/7/layout/LinearArrowProcessNumbered"/>
    <dgm:cxn modelId="{32CE352D-7E83-8749-B7FB-162405E5A0C0}" type="presParOf" srcId="{D56A5B13-FAE7-A246-B058-28C5B8F1EABE}" destId="{556C8800-DFC3-0A46-A4C7-390873C4FF2A}" srcOrd="1" destOrd="0" presId="urn:microsoft.com/office/officeart/2016/7/layout/LinearArrowProcessNumbered"/>
    <dgm:cxn modelId="{F29BE4E3-A050-C34F-921C-CEF2D6A38F57}" type="presParOf" srcId="{556C8800-DFC3-0A46-A4C7-390873C4FF2A}" destId="{4462C32F-629B-2A4B-9B42-5A3E6961FEA0}" srcOrd="0" destOrd="0" presId="urn:microsoft.com/office/officeart/2016/7/layout/LinearArrowProcessNumbered"/>
    <dgm:cxn modelId="{4CC698D8-47A1-584C-99EC-364AB66AD240}" type="presParOf" srcId="{556C8800-DFC3-0A46-A4C7-390873C4FF2A}" destId="{A70659B6-4CAB-424F-906A-3F711BC29B37}" srcOrd="1" destOrd="0" presId="urn:microsoft.com/office/officeart/2016/7/layout/LinearArrowProcessNumbered"/>
    <dgm:cxn modelId="{AB91DF85-EBF9-8D4E-95AB-D2E4C7567A05}" type="presParOf" srcId="{556C8800-DFC3-0A46-A4C7-390873C4FF2A}" destId="{D25D2B39-004F-6C45-B576-E2CF4E8D1DEC}" srcOrd="2" destOrd="0" presId="urn:microsoft.com/office/officeart/2016/7/layout/LinearArrowProcessNumbered"/>
    <dgm:cxn modelId="{38985EDC-1739-B54A-AEE9-C1483EDE0AB1}" type="presParOf" srcId="{556C8800-DFC3-0A46-A4C7-390873C4FF2A}" destId="{458AD8E0-C765-D541-8958-0D26A263D347}" srcOrd="3" destOrd="0" presId="urn:microsoft.com/office/officeart/2016/7/layout/LinearArrowProcessNumbered"/>
    <dgm:cxn modelId="{6888FC62-E530-EE4A-836E-CC7B1C968268}" type="presParOf" srcId="{D56A5B13-FAE7-A246-B058-28C5B8F1EABE}" destId="{5F8F0C7B-0B39-634A-AA59-7B3985D01B63}" srcOrd="2" destOrd="0" presId="urn:microsoft.com/office/officeart/2016/7/layout/LinearArrowProcessNumbered"/>
    <dgm:cxn modelId="{950AF564-5E89-1E4D-938B-06D1A5383E04}" type="presParOf" srcId="{A84BAD2F-0761-7642-9CD0-3BFDF2853741}" destId="{E4B90728-E709-404E-BB94-81A5BCD36255}" srcOrd="7" destOrd="0" presId="urn:microsoft.com/office/officeart/2016/7/layout/LinearArrowProcessNumbered"/>
    <dgm:cxn modelId="{5A15BD5E-F93F-E846-B0C9-88189FB2F28C}" type="presParOf" srcId="{A84BAD2F-0761-7642-9CD0-3BFDF2853741}" destId="{BA109694-09BC-5749-9D3F-E6398433936E}" srcOrd="8" destOrd="0" presId="urn:microsoft.com/office/officeart/2016/7/layout/LinearArrowProcessNumbered"/>
    <dgm:cxn modelId="{8F26130D-C487-4149-B369-E1D1C1806878}" type="presParOf" srcId="{BA109694-09BC-5749-9D3F-E6398433936E}" destId="{E7792923-4DFC-CD42-8F5D-361856D1057E}" srcOrd="0" destOrd="0" presId="urn:microsoft.com/office/officeart/2016/7/layout/LinearArrowProcessNumbered"/>
    <dgm:cxn modelId="{007D1E24-507B-784E-BF7A-E7F8367C1052}" type="presParOf" srcId="{BA109694-09BC-5749-9D3F-E6398433936E}" destId="{A6CA80B7-9546-FA49-8C3B-D3E727544DDC}" srcOrd="1" destOrd="0" presId="urn:microsoft.com/office/officeart/2016/7/layout/LinearArrowProcessNumbered"/>
    <dgm:cxn modelId="{EEADA8BC-9C66-DD49-BA09-8F683B7DA1B2}" type="presParOf" srcId="{A6CA80B7-9546-FA49-8C3B-D3E727544DDC}" destId="{49A713DB-6EB9-0340-ADD4-689A6D0D1B85}" srcOrd="0" destOrd="0" presId="urn:microsoft.com/office/officeart/2016/7/layout/LinearArrowProcessNumbered"/>
    <dgm:cxn modelId="{92974D39-56D4-1040-A576-C44186D8330F}" type="presParOf" srcId="{A6CA80B7-9546-FA49-8C3B-D3E727544DDC}" destId="{D9D9C000-FBB7-9742-8D2E-F2A31087BFFB}" srcOrd="1" destOrd="0" presId="urn:microsoft.com/office/officeart/2016/7/layout/LinearArrowProcessNumbered"/>
    <dgm:cxn modelId="{2022C3C9-E871-FC46-8E3E-8065FD6A80A1}" type="presParOf" srcId="{A6CA80B7-9546-FA49-8C3B-D3E727544DDC}" destId="{16F5DD36-2E66-D045-9603-28E317452462}" srcOrd="2" destOrd="0" presId="urn:microsoft.com/office/officeart/2016/7/layout/LinearArrowProcessNumbered"/>
    <dgm:cxn modelId="{E256FD5F-C4CF-924C-A860-1A9572DFE896}" type="presParOf" srcId="{A6CA80B7-9546-FA49-8C3B-D3E727544DDC}" destId="{856A7F65-8844-5144-ABB1-826C08F629B5}" srcOrd="3" destOrd="0" presId="urn:microsoft.com/office/officeart/2016/7/layout/LinearArrowProcessNumbered"/>
    <dgm:cxn modelId="{6CD1DAAC-DDEE-D14D-8C98-7E570666B419}" type="presParOf" srcId="{BA109694-09BC-5749-9D3F-E6398433936E}" destId="{28EFD119-D026-7C4E-A725-B46D7BCDF89A}" srcOrd="2" destOrd="0" presId="urn:microsoft.com/office/officeart/2016/7/layout/LinearArrowProcessNumbered"/>
    <dgm:cxn modelId="{C62F4EA5-0025-334D-B908-DF46646B55CA}" type="presParOf" srcId="{A84BAD2F-0761-7642-9CD0-3BFDF2853741}" destId="{6EF225E8-74B8-FE4C-8651-423201DA596D}" srcOrd="9" destOrd="0" presId="urn:microsoft.com/office/officeart/2016/7/layout/LinearArrowProcessNumbered"/>
    <dgm:cxn modelId="{34842E90-80FB-AB4D-BCB8-85388C673C64}" type="presParOf" srcId="{A84BAD2F-0761-7642-9CD0-3BFDF2853741}" destId="{F92FF805-5B14-A940-A3D4-59E1F55CB8B8}" srcOrd="10" destOrd="0" presId="urn:microsoft.com/office/officeart/2016/7/layout/LinearArrowProcessNumbered"/>
    <dgm:cxn modelId="{8484904B-E1DF-044E-88D6-5C5314142E4A}" type="presParOf" srcId="{F92FF805-5B14-A940-A3D4-59E1F55CB8B8}" destId="{519D44CD-6305-2B40-9E73-D2620561D297}" srcOrd="0" destOrd="0" presId="urn:microsoft.com/office/officeart/2016/7/layout/LinearArrowProcessNumbered"/>
    <dgm:cxn modelId="{58F0ECE0-EC73-F444-8761-A61653ECE7F7}" type="presParOf" srcId="{F92FF805-5B14-A940-A3D4-59E1F55CB8B8}" destId="{E188DC10-6BBA-C649-9F20-EF71274E85EA}" srcOrd="1" destOrd="0" presId="urn:microsoft.com/office/officeart/2016/7/layout/LinearArrowProcessNumbered"/>
    <dgm:cxn modelId="{D00F6F19-5F78-3D41-A0DA-30992A4A0011}" type="presParOf" srcId="{E188DC10-6BBA-C649-9F20-EF71274E85EA}" destId="{54A5FFB3-BEA5-E445-9EC8-FA40A6FB2E64}" srcOrd="0" destOrd="0" presId="urn:microsoft.com/office/officeart/2016/7/layout/LinearArrowProcessNumbered"/>
    <dgm:cxn modelId="{CB6C69CA-955A-2740-B0FD-C815405D9385}" type="presParOf" srcId="{E188DC10-6BBA-C649-9F20-EF71274E85EA}" destId="{02918934-A63F-1242-8749-0851F3763EB4}" srcOrd="1" destOrd="0" presId="urn:microsoft.com/office/officeart/2016/7/layout/LinearArrowProcessNumbered"/>
    <dgm:cxn modelId="{7EB2EFA5-6B98-F348-89F8-DFEFFD271CCE}" type="presParOf" srcId="{E188DC10-6BBA-C649-9F20-EF71274E85EA}" destId="{CF3BD3B9-CCA5-8A44-A8DB-5BF72108CA77}" srcOrd="2" destOrd="0" presId="urn:microsoft.com/office/officeart/2016/7/layout/LinearArrowProcessNumbered"/>
    <dgm:cxn modelId="{59CFC19C-F040-FF48-8DDC-005BE7E8D6FE}" type="presParOf" srcId="{E188DC10-6BBA-C649-9F20-EF71274E85EA}" destId="{1A15279B-E22E-DC49-B0DC-7D8EDA2BAFFA}" srcOrd="3" destOrd="0" presId="urn:microsoft.com/office/officeart/2016/7/layout/LinearArrowProcessNumbered"/>
    <dgm:cxn modelId="{66CA2D2B-2FC6-8F45-A12E-E37BCC5262CC}" type="presParOf" srcId="{F92FF805-5B14-A940-A3D4-59E1F55CB8B8}" destId="{3CA5E34A-BF2A-0D4B-A176-8392EE34C8E5}" srcOrd="2" destOrd="0" presId="urn:microsoft.com/office/officeart/2016/7/layout/LinearArrowProcessNumbered"/>
    <dgm:cxn modelId="{44DDBB5B-B2A0-324D-9F18-17EB87FDEE7F}" type="presParOf" srcId="{A84BAD2F-0761-7642-9CD0-3BFDF2853741}" destId="{47625229-2866-A342-A627-DBCA63D562EB}" srcOrd="11" destOrd="0" presId="urn:microsoft.com/office/officeart/2016/7/layout/LinearArrowProcessNumbered"/>
    <dgm:cxn modelId="{DE83EC60-B489-D448-8C68-F29976109D83}" type="presParOf" srcId="{A84BAD2F-0761-7642-9CD0-3BFDF2853741}" destId="{AB7D6228-D577-DC45-ADEE-5844A73B7C19}" srcOrd="12" destOrd="0" presId="urn:microsoft.com/office/officeart/2016/7/layout/LinearArrowProcessNumbered"/>
    <dgm:cxn modelId="{F71F5A2A-6B19-7F4C-83B5-5D18538B856F}" type="presParOf" srcId="{AB7D6228-D577-DC45-ADEE-5844A73B7C19}" destId="{A6482E1E-1772-9441-9D66-78AC2A298BFA}" srcOrd="0" destOrd="0" presId="urn:microsoft.com/office/officeart/2016/7/layout/LinearArrowProcessNumbered"/>
    <dgm:cxn modelId="{7558891B-2041-8441-98DA-34C8B267CFDD}" type="presParOf" srcId="{AB7D6228-D577-DC45-ADEE-5844A73B7C19}" destId="{BBAFADDB-5C2B-D348-A33B-4E65F436CDBD}" srcOrd="1" destOrd="0" presId="urn:microsoft.com/office/officeart/2016/7/layout/LinearArrowProcessNumbered"/>
    <dgm:cxn modelId="{5A98984F-9E7F-3944-BA8E-F1BFC6EB61AB}" type="presParOf" srcId="{BBAFADDB-5C2B-D348-A33B-4E65F436CDBD}" destId="{B32AD0D8-A053-8A42-BB24-190646B9B493}" srcOrd="0" destOrd="0" presId="urn:microsoft.com/office/officeart/2016/7/layout/LinearArrowProcessNumbered"/>
    <dgm:cxn modelId="{32465AF8-3562-E14B-8AF0-9207722E744A}" type="presParOf" srcId="{BBAFADDB-5C2B-D348-A33B-4E65F436CDBD}" destId="{F04F1DAC-1B8E-7E4A-AEE3-B03097F618C8}" srcOrd="1" destOrd="0" presId="urn:microsoft.com/office/officeart/2016/7/layout/LinearArrowProcessNumbered"/>
    <dgm:cxn modelId="{D9D06F8B-CEF0-AD4C-A1B9-BA9258CCED7A}" type="presParOf" srcId="{BBAFADDB-5C2B-D348-A33B-4E65F436CDBD}" destId="{55525675-8AFF-EB41-8163-3A49FEE1D25C}" srcOrd="2" destOrd="0" presId="urn:microsoft.com/office/officeart/2016/7/layout/LinearArrowProcessNumbered"/>
    <dgm:cxn modelId="{C4EB4E91-8D04-284B-83F0-084EBA81183A}" type="presParOf" srcId="{BBAFADDB-5C2B-D348-A33B-4E65F436CDBD}" destId="{39C91E20-1B0F-8444-B52A-EE8124B83C4A}" srcOrd="3" destOrd="0" presId="urn:microsoft.com/office/officeart/2016/7/layout/LinearArrowProcessNumbered"/>
    <dgm:cxn modelId="{768BF6F6-5EFA-B54B-8B97-D6CBC37A0053}" type="presParOf" srcId="{AB7D6228-D577-DC45-ADEE-5844A73B7C19}" destId="{E8FEBAA7-3976-5246-AE46-6775F18E9142}" srcOrd="2" destOrd="0" presId="urn:microsoft.com/office/officeart/2016/7/layout/LinearArrowProcessNumbered"/>
    <dgm:cxn modelId="{CA5E33C5-43F0-C64F-BEC3-C75903EE0050}" type="presParOf" srcId="{A84BAD2F-0761-7642-9CD0-3BFDF2853741}" destId="{2B4EA152-2527-0749-B247-6EE0C5658255}" srcOrd="13" destOrd="0" presId="urn:microsoft.com/office/officeart/2016/7/layout/LinearArrowProcessNumbered"/>
    <dgm:cxn modelId="{7EAEEDC7-201A-BA4B-8769-4BC02C461CDF}" type="presParOf" srcId="{A84BAD2F-0761-7642-9CD0-3BFDF2853741}" destId="{3D90B979-A35F-2E44-B992-E603FC0F3AFF}" srcOrd="14" destOrd="0" presId="urn:microsoft.com/office/officeart/2016/7/layout/LinearArrowProcessNumbered"/>
    <dgm:cxn modelId="{32115265-E0AC-B94F-BACE-4181236EA96C}" type="presParOf" srcId="{3D90B979-A35F-2E44-B992-E603FC0F3AFF}" destId="{FDC61BC9-B4E8-CF46-92E3-2E1BB1AF90BC}" srcOrd="0" destOrd="0" presId="urn:microsoft.com/office/officeart/2016/7/layout/LinearArrowProcessNumbered"/>
    <dgm:cxn modelId="{A413984F-A4C8-8242-80B3-3555126E8915}" type="presParOf" srcId="{3D90B979-A35F-2E44-B992-E603FC0F3AFF}" destId="{7C0CAD47-45E5-6549-898E-EF9634BA5080}" srcOrd="1" destOrd="0" presId="urn:microsoft.com/office/officeart/2016/7/layout/LinearArrowProcessNumbered"/>
    <dgm:cxn modelId="{E31B9B8B-127F-B641-A081-F8EAEC9DA756}" type="presParOf" srcId="{7C0CAD47-45E5-6549-898E-EF9634BA5080}" destId="{8BF42017-1026-294B-8605-2D287E47B7F3}" srcOrd="0" destOrd="0" presId="urn:microsoft.com/office/officeart/2016/7/layout/LinearArrowProcessNumbered"/>
    <dgm:cxn modelId="{F04E9B99-D13F-6D4D-85CA-8539A4AEE780}" type="presParOf" srcId="{7C0CAD47-45E5-6549-898E-EF9634BA5080}" destId="{2B71375D-2EA1-F04D-84C0-86E548A50A31}" srcOrd="1" destOrd="0" presId="urn:microsoft.com/office/officeart/2016/7/layout/LinearArrowProcessNumbered"/>
    <dgm:cxn modelId="{614AAFCF-B98C-E648-BE17-4B775B65666A}" type="presParOf" srcId="{7C0CAD47-45E5-6549-898E-EF9634BA5080}" destId="{4939CE3D-9000-FC43-A618-C322619D988F}" srcOrd="2" destOrd="0" presId="urn:microsoft.com/office/officeart/2016/7/layout/LinearArrowProcessNumbered"/>
    <dgm:cxn modelId="{7F8180D8-6ABF-EC4B-AC27-46130353C929}" type="presParOf" srcId="{7C0CAD47-45E5-6549-898E-EF9634BA5080}" destId="{CE053967-722F-6046-97B6-63FC4D0CF34C}" srcOrd="3" destOrd="0" presId="urn:microsoft.com/office/officeart/2016/7/layout/LinearArrowProcessNumbered"/>
    <dgm:cxn modelId="{4D6CC1F3-00FD-DC48-877C-30B7DBCF15DB}" type="presParOf" srcId="{3D90B979-A35F-2E44-B992-E603FC0F3AFF}" destId="{0E34A504-BAF4-E045-8C59-297F9EDAAE2F}" srcOrd="2" destOrd="0" presId="urn:microsoft.com/office/officeart/2016/7/layout/LinearArrowProcessNumbered"/>
    <dgm:cxn modelId="{3964B3DD-E01C-3241-9CF4-CFA5E9ECEB55}" type="presParOf" srcId="{A84BAD2F-0761-7642-9CD0-3BFDF2853741}" destId="{71B24DE2-B862-0F46-8D69-7E45DB4D369F}" srcOrd="15" destOrd="0" presId="urn:microsoft.com/office/officeart/2016/7/layout/LinearArrowProcessNumbered"/>
    <dgm:cxn modelId="{7BC5C786-FF22-5D43-B679-FD3D59799F81}" type="presParOf" srcId="{A84BAD2F-0761-7642-9CD0-3BFDF2853741}" destId="{8B6A8589-9DD1-0742-931E-07C22EC511B6}" srcOrd="16" destOrd="0" presId="urn:microsoft.com/office/officeart/2016/7/layout/LinearArrowProcessNumbered"/>
    <dgm:cxn modelId="{C5206593-FC9A-1D4E-9CF1-EEC8E9FFE7FB}" type="presParOf" srcId="{8B6A8589-9DD1-0742-931E-07C22EC511B6}" destId="{BEF2EF4F-DBCF-9D46-A7B8-C3FA96B7913E}" srcOrd="0" destOrd="0" presId="urn:microsoft.com/office/officeart/2016/7/layout/LinearArrowProcessNumbered"/>
    <dgm:cxn modelId="{2EFEB0E1-8DE4-7D44-8F5C-DC65E3B1A2E4}" type="presParOf" srcId="{8B6A8589-9DD1-0742-931E-07C22EC511B6}" destId="{B98D2B3E-1D2B-3E41-8016-216F5CE9D3E4}" srcOrd="1" destOrd="0" presId="urn:microsoft.com/office/officeart/2016/7/layout/LinearArrowProcessNumbered"/>
    <dgm:cxn modelId="{801F9FA7-658D-D045-8A6E-F71F271B76FA}" type="presParOf" srcId="{B98D2B3E-1D2B-3E41-8016-216F5CE9D3E4}" destId="{47E523B3-A1C8-A54E-AF1C-BF45EEEF7932}" srcOrd="0" destOrd="0" presId="urn:microsoft.com/office/officeart/2016/7/layout/LinearArrowProcessNumbered"/>
    <dgm:cxn modelId="{41F63D6F-D0C1-BF46-8DF3-EF1202E1ACB9}" type="presParOf" srcId="{B98D2B3E-1D2B-3E41-8016-216F5CE9D3E4}" destId="{784B9F43-980B-AC47-A120-F27335E435A8}" srcOrd="1" destOrd="0" presId="urn:microsoft.com/office/officeart/2016/7/layout/LinearArrowProcessNumbered"/>
    <dgm:cxn modelId="{38E000BB-F6BE-1848-9A09-7E57F14E6E38}" type="presParOf" srcId="{B98D2B3E-1D2B-3E41-8016-216F5CE9D3E4}" destId="{6FA58B5F-9FE6-3F44-81A7-711F9FDBB670}" srcOrd="2" destOrd="0" presId="urn:microsoft.com/office/officeart/2016/7/layout/LinearArrowProcessNumbered"/>
    <dgm:cxn modelId="{FF631E67-6BA4-B744-9E78-1ACCF01A68F9}" type="presParOf" srcId="{B98D2B3E-1D2B-3E41-8016-216F5CE9D3E4}" destId="{2A19769A-FA22-C24C-9008-53FC710B3663}" srcOrd="3" destOrd="0" presId="urn:microsoft.com/office/officeart/2016/7/layout/LinearArrowProcessNumbered"/>
    <dgm:cxn modelId="{D6957269-2E0F-9244-85A2-9269C468F154}" type="presParOf" srcId="{8B6A8589-9DD1-0742-931E-07C22EC511B6}" destId="{012151B8-24AF-4949-984B-C864CAD38A9A}" srcOrd="2" destOrd="0" presId="urn:microsoft.com/office/officeart/2016/7/layout/LinearArrowProcessNumbered"/>
    <dgm:cxn modelId="{5C7E58FE-AB00-D345-91AE-5D8989B1FC93}" type="presParOf" srcId="{A84BAD2F-0761-7642-9CD0-3BFDF2853741}" destId="{593E6C33-20FF-FB4C-BDE0-3412621FE480}" srcOrd="17" destOrd="0" presId="urn:microsoft.com/office/officeart/2016/7/layout/LinearArrowProcessNumbered"/>
    <dgm:cxn modelId="{1744F3BC-DCB1-DC4D-BA6C-9D674277B8E3}" type="presParOf" srcId="{A84BAD2F-0761-7642-9CD0-3BFDF2853741}" destId="{4350FC6D-B8C4-3142-9BEC-DBDBE47ADF1F}" srcOrd="18" destOrd="0" presId="urn:microsoft.com/office/officeart/2016/7/layout/LinearArrowProcessNumbered"/>
    <dgm:cxn modelId="{11380C3D-0E1E-6947-A18E-0E86AC128199}" type="presParOf" srcId="{4350FC6D-B8C4-3142-9BEC-DBDBE47ADF1F}" destId="{0645E78E-9955-CC44-B312-87861995229D}" srcOrd="0" destOrd="0" presId="urn:microsoft.com/office/officeart/2016/7/layout/LinearArrowProcessNumbered"/>
    <dgm:cxn modelId="{53EA8D1D-1863-AA4A-B45D-92FF57C58C28}" type="presParOf" srcId="{4350FC6D-B8C4-3142-9BEC-DBDBE47ADF1F}" destId="{ECFC9AB0-E01D-0E43-94F2-ABFD867BAF18}" srcOrd="1" destOrd="0" presId="urn:microsoft.com/office/officeart/2016/7/layout/LinearArrowProcessNumbered"/>
    <dgm:cxn modelId="{CD28CD80-F4A7-2A44-9893-E308152FF85B}" type="presParOf" srcId="{ECFC9AB0-E01D-0E43-94F2-ABFD867BAF18}" destId="{D8A8CD67-FCF3-0147-84F0-F7BC836A8FBE}" srcOrd="0" destOrd="0" presId="urn:microsoft.com/office/officeart/2016/7/layout/LinearArrowProcessNumbered"/>
    <dgm:cxn modelId="{9918DD5B-341B-1740-AEC9-E465D9C54C35}" type="presParOf" srcId="{ECFC9AB0-E01D-0E43-94F2-ABFD867BAF18}" destId="{1CC5843E-DB00-A448-8683-F0B42D765020}" srcOrd="1" destOrd="0" presId="urn:microsoft.com/office/officeart/2016/7/layout/LinearArrowProcessNumbered"/>
    <dgm:cxn modelId="{535262DC-5EF0-7748-81F0-DF818E17F27B}" type="presParOf" srcId="{ECFC9AB0-E01D-0E43-94F2-ABFD867BAF18}" destId="{486ABE41-3885-074C-ACAF-02490B9EB2FC}" srcOrd="2" destOrd="0" presId="urn:microsoft.com/office/officeart/2016/7/layout/LinearArrowProcessNumbered"/>
    <dgm:cxn modelId="{4C301E0C-3711-B742-92B1-97B810A58877}" type="presParOf" srcId="{ECFC9AB0-E01D-0E43-94F2-ABFD867BAF18}" destId="{50C82AFC-DE6E-6A4C-A07B-C021CBC886A1}" srcOrd="3" destOrd="0" presId="urn:microsoft.com/office/officeart/2016/7/layout/LinearArrowProcessNumbered"/>
    <dgm:cxn modelId="{FEE48FE7-CE25-E642-9370-C657FB3998EF}" type="presParOf" srcId="{4350FC6D-B8C4-3142-9BEC-DBDBE47ADF1F}" destId="{42F6D083-2D2C-8C40-95C6-5891AB9CD9BB}" srcOrd="2" destOrd="0" presId="urn:microsoft.com/office/officeart/2016/7/layout/LinearArrowProcessNumbered"/>
    <dgm:cxn modelId="{3D107963-9C24-144B-94AE-D7CB8634FBE6}" type="presParOf" srcId="{A84BAD2F-0761-7642-9CD0-3BFDF2853741}" destId="{863B0F39-6F2E-874E-805F-B0BBF57C63D3}" srcOrd="19" destOrd="0" presId="urn:microsoft.com/office/officeart/2016/7/layout/LinearArrowProcessNumbered"/>
    <dgm:cxn modelId="{FDF6CF5E-2894-AA44-A255-713651888F28}" type="presParOf" srcId="{A84BAD2F-0761-7642-9CD0-3BFDF2853741}" destId="{19C6978C-14CD-6245-9842-F954DB7449B6}" srcOrd="20" destOrd="0" presId="urn:microsoft.com/office/officeart/2016/7/layout/LinearArrowProcessNumbered"/>
    <dgm:cxn modelId="{4E38166E-A6E8-5F44-B5FC-4853D0250373}" type="presParOf" srcId="{19C6978C-14CD-6245-9842-F954DB7449B6}" destId="{768B41B7-DC53-7641-8567-971C034E293C}" srcOrd="0" destOrd="0" presId="urn:microsoft.com/office/officeart/2016/7/layout/LinearArrowProcessNumbered"/>
    <dgm:cxn modelId="{B8A5AE73-561A-194D-BB3E-CE65E6C8A761}" type="presParOf" srcId="{19C6978C-14CD-6245-9842-F954DB7449B6}" destId="{DB270605-3510-1441-9A2A-DC3C546DCB1A}" srcOrd="1" destOrd="0" presId="urn:microsoft.com/office/officeart/2016/7/layout/LinearArrowProcessNumbered"/>
    <dgm:cxn modelId="{C522687D-38DC-5641-A0C2-B3D84537F167}" type="presParOf" srcId="{DB270605-3510-1441-9A2A-DC3C546DCB1A}" destId="{ED7E129B-36F7-6043-BEA8-C1D7028DA626}" srcOrd="0" destOrd="0" presId="urn:microsoft.com/office/officeart/2016/7/layout/LinearArrowProcessNumbered"/>
    <dgm:cxn modelId="{1F985ECF-4E84-FE4D-9405-C26A04A81965}" type="presParOf" srcId="{DB270605-3510-1441-9A2A-DC3C546DCB1A}" destId="{7915CB7E-7C18-ED43-B3A3-8FD537FD4195}" srcOrd="1" destOrd="0" presId="urn:microsoft.com/office/officeart/2016/7/layout/LinearArrowProcessNumbered"/>
    <dgm:cxn modelId="{6613EB0E-283A-F943-BE58-E2455E9FDFC6}" type="presParOf" srcId="{DB270605-3510-1441-9A2A-DC3C546DCB1A}" destId="{C700605D-E07B-E943-AAAB-E3DAD10F1B0B}" srcOrd="2" destOrd="0" presId="urn:microsoft.com/office/officeart/2016/7/layout/LinearArrowProcessNumbered"/>
    <dgm:cxn modelId="{07239D3E-FA86-B54B-8F80-04E3C193ED1B}" type="presParOf" srcId="{DB270605-3510-1441-9A2A-DC3C546DCB1A}" destId="{129C33A4-6B5A-744E-8503-E70B5E7B882A}" srcOrd="3" destOrd="0" presId="urn:microsoft.com/office/officeart/2016/7/layout/LinearArrowProcessNumbered"/>
    <dgm:cxn modelId="{50EA75D4-E2D8-3F43-A0F8-C1014AC8D286}" type="presParOf" srcId="{19C6978C-14CD-6245-9842-F954DB7449B6}" destId="{749FDD94-84CF-7742-89BE-0D53D942E01B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436C2F-4583-4085-9EC0-A84C0B155EC5}" type="doc">
      <dgm:prSet loTypeId="urn:microsoft.com/office/officeart/2008/layout/LinedList" loCatId="Inbo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9FA21C-7F65-48EF-8B85-21F97ACCD5E4}">
      <dgm:prSet custT="1"/>
      <dgm:spPr/>
      <dgm:t>
        <a:bodyPr/>
        <a:lstStyle/>
        <a:p>
          <a:r>
            <a:rPr lang="en-US" sz="1400" b="1" dirty="0"/>
            <a:t>Start by tracking your water.  To calculate your recommended daily water intake, divide. Your weight (in pounds) by 2, and convert to ounces.  For example, if you weight 150 </a:t>
          </a:r>
          <a:r>
            <a:rPr lang="en-US" sz="1400" b="1" dirty="0" err="1"/>
            <a:t>lbs</a:t>
          </a:r>
          <a:r>
            <a:rPr lang="en-US" sz="1400" b="1" dirty="0"/>
            <a:t>, it is recommended that you drink 75 </a:t>
          </a:r>
          <a:r>
            <a:rPr lang="en-US" sz="1400" b="1" dirty="0" err="1"/>
            <a:t>oz</a:t>
          </a:r>
          <a:r>
            <a:rPr lang="en-US" sz="1400" b="1" dirty="0"/>
            <a:t> of water per day.</a:t>
          </a:r>
          <a:endParaRPr lang="en-US" sz="1400" dirty="0"/>
        </a:p>
      </dgm:t>
    </dgm:pt>
    <dgm:pt modelId="{17E27AE7-10D4-44BF-BFBF-FDCD4664B961}" type="parTrans" cxnId="{3EEA7DC9-2C73-4316-9B84-744BCD5E7D66}">
      <dgm:prSet/>
      <dgm:spPr/>
      <dgm:t>
        <a:bodyPr/>
        <a:lstStyle/>
        <a:p>
          <a:endParaRPr lang="en-US"/>
        </a:p>
      </dgm:t>
    </dgm:pt>
    <dgm:pt modelId="{306EE26C-E513-4DD8-8ED2-BBE51EDA8970}" type="sibTrans" cxnId="{3EEA7DC9-2C73-4316-9B84-744BCD5E7D66}">
      <dgm:prSet/>
      <dgm:spPr/>
      <dgm:t>
        <a:bodyPr/>
        <a:lstStyle/>
        <a:p>
          <a:endParaRPr lang="en-US"/>
        </a:p>
      </dgm:t>
    </dgm:pt>
    <dgm:pt modelId="{3B26C315-335B-4BAA-A6A9-712F961F6194}">
      <dgm:prSet custT="1"/>
      <dgm:spPr/>
      <dgm:t>
        <a:bodyPr/>
        <a:lstStyle/>
        <a:p>
          <a:r>
            <a:rPr lang="en-US" sz="1600" b="1" dirty="0"/>
            <a:t>The Lifelong Vitality Supplements are intended to be taken with breakfast and lunch.  Take 2 capsules of each and again at lunch, take 2 capsules of each.  You will be taking a total of 12 capsules daily.</a:t>
          </a:r>
          <a:endParaRPr lang="en-US" sz="1600" dirty="0"/>
        </a:p>
      </dgm:t>
    </dgm:pt>
    <dgm:pt modelId="{B0A1CA9C-22C7-42A9-943E-4835D8CB6026}" type="parTrans" cxnId="{81C98E3B-28DE-4C8F-A208-7EC197707586}">
      <dgm:prSet/>
      <dgm:spPr/>
      <dgm:t>
        <a:bodyPr/>
        <a:lstStyle/>
        <a:p>
          <a:endParaRPr lang="en-US"/>
        </a:p>
      </dgm:t>
    </dgm:pt>
    <dgm:pt modelId="{A6B9A7B9-BCA7-4B71-8AA3-AC20EE78D002}" type="sibTrans" cxnId="{81C98E3B-28DE-4C8F-A208-7EC197707586}">
      <dgm:prSet/>
      <dgm:spPr/>
      <dgm:t>
        <a:bodyPr/>
        <a:lstStyle/>
        <a:p>
          <a:endParaRPr lang="en-US"/>
        </a:p>
      </dgm:t>
    </dgm:pt>
    <dgm:pt modelId="{25C541F2-34F2-4112-99E1-904FD729E91F}">
      <dgm:prSet custT="1"/>
      <dgm:spPr/>
      <dgm:t>
        <a:bodyPr/>
        <a:lstStyle/>
        <a:p>
          <a:r>
            <a:rPr lang="en-US" sz="1600" b="1" dirty="0"/>
            <a:t>Be sure to have on hand the following products:  Lifelong Vitality, </a:t>
          </a:r>
          <a:r>
            <a:rPr lang="en-US" sz="1600" b="1" dirty="0" err="1"/>
            <a:t>Terrazyme</a:t>
          </a:r>
          <a:r>
            <a:rPr lang="en-US" sz="1600" b="1" dirty="0"/>
            <a:t>, PB Assist, Serenity </a:t>
          </a:r>
          <a:r>
            <a:rPr lang="en-US" sz="1600" b="1" dirty="0" err="1"/>
            <a:t>Softgels</a:t>
          </a:r>
          <a:r>
            <a:rPr lang="en-US" sz="1600" b="1" dirty="0"/>
            <a:t>, Frankincense, On Guard, </a:t>
          </a:r>
          <a:r>
            <a:rPr lang="en-US" sz="1600" b="1" dirty="0" err="1"/>
            <a:t>Cedarwood</a:t>
          </a:r>
          <a:r>
            <a:rPr lang="en-US" sz="1600" b="1" dirty="0"/>
            <a:t>, Balance, Grapefruit, and Deep Blue roll on.</a:t>
          </a:r>
          <a:endParaRPr lang="en-US" sz="1600" dirty="0"/>
        </a:p>
      </dgm:t>
    </dgm:pt>
    <dgm:pt modelId="{D7111EFC-FD7C-4F02-A05F-C8D475648D9D}" type="parTrans" cxnId="{4736F76D-AA2B-4414-B0D7-351D1F6CB330}">
      <dgm:prSet/>
      <dgm:spPr/>
      <dgm:t>
        <a:bodyPr/>
        <a:lstStyle/>
        <a:p>
          <a:endParaRPr lang="en-US"/>
        </a:p>
      </dgm:t>
    </dgm:pt>
    <dgm:pt modelId="{DBA9FB1D-1DF6-4C30-898B-2A77E0C3F62B}" type="sibTrans" cxnId="{4736F76D-AA2B-4414-B0D7-351D1F6CB330}">
      <dgm:prSet/>
      <dgm:spPr/>
      <dgm:t>
        <a:bodyPr/>
        <a:lstStyle/>
        <a:p>
          <a:endParaRPr lang="en-US"/>
        </a:p>
      </dgm:t>
    </dgm:pt>
    <dgm:pt modelId="{EB29C596-76DE-4A64-A16A-D2139A21E6E0}">
      <dgm:prSet custT="1"/>
      <dgm:spPr/>
      <dgm:t>
        <a:bodyPr/>
        <a:lstStyle/>
        <a:p>
          <a:r>
            <a:rPr lang="en-US" sz="1600" b="1" dirty="0"/>
            <a:t>REGISTER HERE:   </a:t>
          </a:r>
          <a:r>
            <a:rPr lang="en-US" sz="1600" b="1" dirty="0" smtClean="0"/>
            <a:t>_____________________and </a:t>
          </a:r>
          <a:r>
            <a:rPr lang="en-US" sz="1600" b="1" dirty="0"/>
            <a:t>then you will receive an email with an invitation to join the private Facebook group and more instructions.</a:t>
          </a:r>
          <a:endParaRPr lang="en-US" sz="1600" dirty="0"/>
        </a:p>
      </dgm:t>
    </dgm:pt>
    <dgm:pt modelId="{B7EC2CBF-F7F5-48D1-BED5-07047B98F63F}" type="parTrans" cxnId="{B6FBA045-F7CE-4271-AA11-5304B88483FF}">
      <dgm:prSet/>
      <dgm:spPr/>
      <dgm:t>
        <a:bodyPr/>
        <a:lstStyle/>
        <a:p>
          <a:endParaRPr lang="en-US"/>
        </a:p>
      </dgm:t>
    </dgm:pt>
    <dgm:pt modelId="{617DEF5C-33C2-446A-8831-8B04BE7D8606}" type="sibTrans" cxnId="{B6FBA045-F7CE-4271-AA11-5304B88483FF}">
      <dgm:prSet/>
      <dgm:spPr/>
      <dgm:t>
        <a:bodyPr/>
        <a:lstStyle/>
        <a:p>
          <a:endParaRPr lang="en-US"/>
        </a:p>
      </dgm:t>
    </dgm:pt>
    <dgm:pt modelId="{DB22971A-B220-E24B-9017-89DB1B88793F}" type="pres">
      <dgm:prSet presAssocID="{9E436C2F-4583-4085-9EC0-A84C0B155EC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FB7DCE1-C374-514E-96B7-40755E01CC3A}" type="pres">
      <dgm:prSet presAssocID="{F99FA21C-7F65-48EF-8B85-21F97ACCD5E4}" presName="thickLine" presStyleLbl="alignNode1" presStyleIdx="0" presStyleCnt="4"/>
      <dgm:spPr/>
    </dgm:pt>
    <dgm:pt modelId="{8A3083DD-3F02-2644-89F0-54A442737A19}" type="pres">
      <dgm:prSet presAssocID="{F99FA21C-7F65-48EF-8B85-21F97ACCD5E4}" presName="horz1" presStyleCnt="0"/>
      <dgm:spPr/>
    </dgm:pt>
    <dgm:pt modelId="{68631CD8-E94A-BF43-AD34-A6036C03EF2A}" type="pres">
      <dgm:prSet presAssocID="{F99FA21C-7F65-48EF-8B85-21F97ACCD5E4}" presName="tx1" presStyleLbl="revTx" presStyleIdx="0" presStyleCnt="4"/>
      <dgm:spPr/>
      <dgm:t>
        <a:bodyPr/>
        <a:lstStyle/>
        <a:p>
          <a:endParaRPr lang="en-US"/>
        </a:p>
      </dgm:t>
    </dgm:pt>
    <dgm:pt modelId="{FCE34621-06FA-BF4B-9621-0CC0DA1D73D4}" type="pres">
      <dgm:prSet presAssocID="{F99FA21C-7F65-48EF-8B85-21F97ACCD5E4}" presName="vert1" presStyleCnt="0"/>
      <dgm:spPr/>
    </dgm:pt>
    <dgm:pt modelId="{8C2F8714-53E6-0244-ABF4-78340E1EB5C9}" type="pres">
      <dgm:prSet presAssocID="{3B26C315-335B-4BAA-A6A9-712F961F6194}" presName="thickLine" presStyleLbl="alignNode1" presStyleIdx="1" presStyleCnt="4"/>
      <dgm:spPr/>
    </dgm:pt>
    <dgm:pt modelId="{50FE96F9-648F-1340-8C9C-4BD92CE464AA}" type="pres">
      <dgm:prSet presAssocID="{3B26C315-335B-4BAA-A6A9-712F961F6194}" presName="horz1" presStyleCnt="0"/>
      <dgm:spPr/>
    </dgm:pt>
    <dgm:pt modelId="{01447CD5-3856-B84A-BB33-497D2C9FF7E4}" type="pres">
      <dgm:prSet presAssocID="{3B26C315-335B-4BAA-A6A9-712F961F6194}" presName="tx1" presStyleLbl="revTx" presStyleIdx="1" presStyleCnt="4"/>
      <dgm:spPr/>
      <dgm:t>
        <a:bodyPr/>
        <a:lstStyle/>
        <a:p>
          <a:endParaRPr lang="en-US"/>
        </a:p>
      </dgm:t>
    </dgm:pt>
    <dgm:pt modelId="{2EA47135-038C-0840-B326-42240591946A}" type="pres">
      <dgm:prSet presAssocID="{3B26C315-335B-4BAA-A6A9-712F961F6194}" presName="vert1" presStyleCnt="0"/>
      <dgm:spPr/>
    </dgm:pt>
    <dgm:pt modelId="{650C49B5-E4DE-394B-86C8-E4DCA873515A}" type="pres">
      <dgm:prSet presAssocID="{25C541F2-34F2-4112-99E1-904FD729E91F}" presName="thickLine" presStyleLbl="alignNode1" presStyleIdx="2" presStyleCnt="4"/>
      <dgm:spPr/>
    </dgm:pt>
    <dgm:pt modelId="{5E9A335A-878A-1444-B6C4-B8D4BAD94C4F}" type="pres">
      <dgm:prSet presAssocID="{25C541F2-34F2-4112-99E1-904FD729E91F}" presName="horz1" presStyleCnt="0"/>
      <dgm:spPr/>
    </dgm:pt>
    <dgm:pt modelId="{32D9B6CB-B0D4-DC46-95AF-3A7C3E2052A8}" type="pres">
      <dgm:prSet presAssocID="{25C541F2-34F2-4112-99E1-904FD729E91F}" presName="tx1" presStyleLbl="revTx" presStyleIdx="2" presStyleCnt="4"/>
      <dgm:spPr/>
      <dgm:t>
        <a:bodyPr/>
        <a:lstStyle/>
        <a:p>
          <a:endParaRPr lang="en-US"/>
        </a:p>
      </dgm:t>
    </dgm:pt>
    <dgm:pt modelId="{1CACE34B-5994-4047-AF18-8EA531161549}" type="pres">
      <dgm:prSet presAssocID="{25C541F2-34F2-4112-99E1-904FD729E91F}" presName="vert1" presStyleCnt="0"/>
      <dgm:spPr/>
    </dgm:pt>
    <dgm:pt modelId="{78E2465F-30A1-6D4E-B7E4-1C6DE42C6B49}" type="pres">
      <dgm:prSet presAssocID="{EB29C596-76DE-4A64-A16A-D2139A21E6E0}" presName="thickLine" presStyleLbl="alignNode1" presStyleIdx="3" presStyleCnt="4"/>
      <dgm:spPr/>
    </dgm:pt>
    <dgm:pt modelId="{2BEEFDF2-D8D4-CC4A-AFB7-78071B43F13D}" type="pres">
      <dgm:prSet presAssocID="{EB29C596-76DE-4A64-A16A-D2139A21E6E0}" presName="horz1" presStyleCnt="0"/>
      <dgm:spPr/>
    </dgm:pt>
    <dgm:pt modelId="{C21D1BAC-D755-0744-B0AF-1BB8905F1B47}" type="pres">
      <dgm:prSet presAssocID="{EB29C596-76DE-4A64-A16A-D2139A21E6E0}" presName="tx1" presStyleLbl="revTx" presStyleIdx="3" presStyleCnt="4"/>
      <dgm:spPr/>
      <dgm:t>
        <a:bodyPr/>
        <a:lstStyle/>
        <a:p>
          <a:endParaRPr lang="en-US"/>
        </a:p>
      </dgm:t>
    </dgm:pt>
    <dgm:pt modelId="{8191D814-37F8-D74C-B759-E060FF236A40}" type="pres">
      <dgm:prSet presAssocID="{EB29C596-76DE-4A64-A16A-D2139A21E6E0}" presName="vert1" presStyleCnt="0"/>
      <dgm:spPr/>
    </dgm:pt>
  </dgm:ptLst>
  <dgm:cxnLst>
    <dgm:cxn modelId="{0773FCDB-C3A4-8341-AF44-8912489F0CC5}" type="presOf" srcId="{EB29C596-76DE-4A64-A16A-D2139A21E6E0}" destId="{C21D1BAC-D755-0744-B0AF-1BB8905F1B47}" srcOrd="0" destOrd="0" presId="urn:microsoft.com/office/officeart/2008/layout/LinedList"/>
    <dgm:cxn modelId="{F2523745-4AE7-9C45-A5DD-09046B65D6B6}" type="presOf" srcId="{9E436C2F-4583-4085-9EC0-A84C0B155EC5}" destId="{DB22971A-B220-E24B-9017-89DB1B88793F}" srcOrd="0" destOrd="0" presId="urn:microsoft.com/office/officeart/2008/layout/LinedList"/>
    <dgm:cxn modelId="{68816913-8613-3843-8F30-2D796C29DF29}" type="presOf" srcId="{25C541F2-34F2-4112-99E1-904FD729E91F}" destId="{32D9B6CB-B0D4-DC46-95AF-3A7C3E2052A8}" srcOrd="0" destOrd="0" presId="urn:microsoft.com/office/officeart/2008/layout/LinedList"/>
    <dgm:cxn modelId="{0B1B203E-B746-FF4F-90EC-4676C54F9952}" type="presOf" srcId="{F99FA21C-7F65-48EF-8B85-21F97ACCD5E4}" destId="{68631CD8-E94A-BF43-AD34-A6036C03EF2A}" srcOrd="0" destOrd="0" presId="urn:microsoft.com/office/officeart/2008/layout/LinedList"/>
    <dgm:cxn modelId="{E9B0C1BD-2397-E44B-9F6F-B0155B446800}" type="presOf" srcId="{3B26C315-335B-4BAA-A6A9-712F961F6194}" destId="{01447CD5-3856-B84A-BB33-497D2C9FF7E4}" srcOrd="0" destOrd="0" presId="urn:microsoft.com/office/officeart/2008/layout/LinedList"/>
    <dgm:cxn modelId="{B6FBA045-F7CE-4271-AA11-5304B88483FF}" srcId="{9E436C2F-4583-4085-9EC0-A84C0B155EC5}" destId="{EB29C596-76DE-4A64-A16A-D2139A21E6E0}" srcOrd="3" destOrd="0" parTransId="{B7EC2CBF-F7F5-48D1-BED5-07047B98F63F}" sibTransId="{617DEF5C-33C2-446A-8831-8B04BE7D8606}"/>
    <dgm:cxn modelId="{4736F76D-AA2B-4414-B0D7-351D1F6CB330}" srcId="{9E436C2F-4583-4085-9EC0-A84C0B155EC5}" destId="{25C541F2-34F2-4112-99E1-904FD729E91F}" srcOrd="2" destOrd="0" parTransId="{D7111EFC-FD7C-4F02-A05F-C8D475648D9D}" sibTransId="{DBA9FB1D-1DF6-4C30-898B-2A77E0C3F62B}"/>
    <dgm:cxn modelId="{81C98E3B-28DE-4C8F-A208-7EC197707586}" srcId="{9E436C2F-4583-4085-9EC0-A84C0B155EC5}" destId="{3B26C315-335B-4BAA-A6A9-712F961F6194}" srcOrd="1" destOrd="0" parTransId="{B0A1CA9C-22C7-42A9-943E-4835D8CB6026}" sibTransId="{A6B9A7B9-BCA7-4B71-8AA3-AC20EE78D002}"/>
    <dgm:cxn modelId="{3EEA7DC9-2C73-4316-9B84-744BCD5E7D66}" srcId="{9E436C2F-4583-4085-9EC0-A84C0B155EC5}" destId="{F99FA21C-7F65-48EF-8B85-21F97ACCD5E4}" srcOrd="0" destOrd="0" parTransId="{17E27AE7-10D4-44BF-BFBF-FDCD4664B961}" sibTransId="{306EE26C-E513-4DD8-8ED2-BBE51EDA8970}"/>
    <dgm:cxn modelId="{09FF0B71-4FB9-DE48-BAD1-68C44696DE3C}" type="presParOf" srcId="{DB22971A-B220-E24B-9017-89DB1B88793F}" destId="{1FB7DCE1-C374-514E-96B7-40755E01CC3A}" srcOrd="0" destOrd="0" presId="urn:microsoft.com/office/officeart/2008/layout/LinedList"/>
    <dgm:cxn modelId="{CB840DBA-D0F1-7944-8382-3236CAA8E5B4}" type="presParOf" srcId="{DB22971A-B220-E24B-9017-89DB1B88793F}" destId="{8A3083DD-3F02-2644-89F0-54A442737A19}" srcOrd="1" destOrd="0" presId="urn:microsoft.com/office/officeart/2008/layout/LinedList"/>
    <dgm:cxn modelId="{0FCAE10D-588F-2545-84D8-2A757B775073}" type="presParOf" srcId="{8A3083DD-3F02-2644-89F0-54A442737A19}" destId="{68631CD8-E94A-BF43-AD34-A6036C03EF2A}" srcOrd="0" destOrd="0" presId="urn:microsoft.com/office/officeart/2008/layout/LinedList"/>
    <dgm:cxn modelId="{05B17680-7435-A446-8A2C-3D74D6AF3203}" type="presParOf" srcId="{8A3083DD-3F02-2644-89F0-54A442737A19}" destId="{FCE34621-06FA-BF4B-9621-0CC0DA1D73D4}" srcOrd="1" destOrd="0" presId="urn:microsoft.com/office/officeart/2008/layout/LinedList"/>
    <dgm:cxn modelId="{C8AEC8D6-EFCD-8042-AE1D-5B77E8935D8D}" type="presParOf" srcId="{DB22971A-B220-E24B-9017-89DB1B88793F}" destId="{8C2F8714-53E6-0244-ABF4-78340E1EB5C9}" srcOrd="2" destOrd="0" presId="urn:microsoft.com/office/officeart/2008/layout/LinedList"/>
    <dgm:cxn modelId="{26B56CFC-6DC4-BD4E-8BE0-670C8265872B}" type="presParOf" srcId="{DB22971A-B220-E24B-9017-89DB1B88793F}" destId="{50FE96F9-648F-1340-8C9C-4BD92CE464AA}" srcOrd="3" destOrd="0" presId="urn:microsoft.com/office/officeart/2008/layout/LinedList"/>
    <dgm:cxn modelId="{E7D37EAD-1F69-5545-B384-4F7865EB3662}" type="presParOf" srcId="{50FE96F9-648F-1340-8C9C-4BD92CE464AA}" destId="{01447CD5-3856-B84A-BB33-497D2C9FF7E4}" srcOrd="0" destOrd="0" presId="urn:microsoft.com/office/officeart/2008/layout/LinedList"/>
    <dgm:cxn modelId="{6CC29FB1-B2D1-7345-951E-A0D489B8EFFB}" type="presParOf" srcId="{50FE96F9-648F-1340-8C9C-4BD92CE464AA}" destId="{2EA47135-038C-0840-B326-42240591946A}" srcOrd="1" destOrd="0" presId="urn:microsoft.com/office/officeart/2008/layout/LinedList"/>
    <dgm:cxn modelId="{3F9F3D49-2DFB-DD4A-8417-61C144D441D5}" type="presParOf" srcId="{DB22971A-B220-E24B-9017-89DB1B88793F}" destId="{650C49B5-E4DE-394B-86C8-E4DCA873515A}" srcOrd="4" destOrd="0" presId="urn:microsoft.com/office/officeart/2008/layout/LinedList"/>
    <dgm:cxn modelId="{749C04A8-1AF4-CD44-BDD5-B14E3ADE9B8A}" type="presParOf" srcId="{DB22971A-B220-E24B-9017-89DB1B88793F}" destId="{5E9A335A-878A-1444-B6C4-B8D4BAD94C4F}" srcOrd="5" destOrd="0" presId="urn:microsoft.com/office/officeart/2008/layout/LinedList"/>
    <dgm:cxn modelId="{14D5E155-7B99-F846-B422-CB57FAE319A4}" type="presParOf" srcId="{5E9A335A-878A-1444-B6C4-B8D4BAD94C4F}" destId="{32D9B6CB-B0D4-DC46-95AF-3A7C3E2052A8}" srcOrd="0" destOrd="0" presId="urn:microsoft.com/office/officeart/2008/layout/LinedList"/>
    <dgm:cxn modelId="{05C185E9-97E7-814C-A40B-BE201382FCDD}" type="presParOf" srcId="{5E9A335A-878A-1444-B6C4-B8D4BAD94C4F}" destId="{1CACE34B-5994-4047-AF18-8EA531161549}" srcOrd="1" destOrd="0" presId="urn:microsoft.com/office/officeart/2008/layout/LinedList"/>
    <dgm:cxn modelId="{6C54ED03-D98B-9A4A-B02D-E1AB07CE4B65}" type="presParOf" srcId="{DB22971A-B220-E24B-9017-89DB1B88793F}" destId="{78E2465F-30A1-6D4E-B7E4-1C6DE42C6B49}" srcOrd="6" destOrd="0" presId="urn:microsoft.com/office/officeart/2008/layout/LinedList"/>
    <dgm:cxn modelId="{21E42D52-F81F-094E-A25A-7BB69C1E0863}" type="presParOf" srcId="{DB22971A-B220-E24B-9017-89DB1B88793F}" destId="{2BEEFDF2-D8D4-CC4A-AFB7-78071B43F13D}" srcOrd="7" destOrd="0" presId="urn:microsoft.com/office/officeart/2008/layout/LinedList"/>
    <dgm:cxn modelId="{4E01615F-32F4-6245-A294-41826CAD2C98}" type="presParOf" srcId="{2BEEFDF2-D8D4-CC4A-AFB7-78071B43F13D}" destId="{C21D1BAC-D755-0744-B0AF-1BB8905F1B47}" srcOrd="0" destOrd="0" presId="urn:microsoft.com/office/officeart/2008/layout/LinedList"/>
    <dgm:cxn modelId="{809A8AA2-8587-E048-BF18-4A924010A41B}" type="presParOf" srcId="{2BEEFDF2-D8D4-CC4A-AFB7-78071B43F13D}" destId="{8191D814-37F8-D74C-B759-E060FF236A4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55BAB5-474F-4F9D-8089-70A355C9E2DE}" type="doc">
      <dgm:prSet loTypeId="urn:microsoft.com/office/officeart/2005/8/layout/vList5" loCatId="Inbox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640B07C-5878-47DA-81EF-8FA13E14A760}">
      <dgm:prSet/>
      <dgm:spPr/>
      <dgm:t>
        <a:bodyPr/>
        <a:lstStyle/>
        <a:p>
          <a:r>
            <a:rPr lang="en-US" b="1"/>
            <a:t>REQUIREMENTS:</a:t>
          </a:r>
          <a:endParaRPr lang="en-US"/>
        </a:p>
      </dgm:t>
    </dgm:pt>
    <dgm:pt modelId="{95CC6846-D014-4728-9A62-93B4846CA40A}" type="parTrans" cxnId="{78BC8F6A-4E56-45C5-8C9E-758F87572768}">
      <dgm:prSet/>
      <dgm:spPr/>
      <dgm:t>
        <a:bodyPr/>
        <a:lstStyle/>
        <a:p>
          <a:endParaRPr lang="en-US"/>
        </a:p>
      </dgm:t>
    </dgm:pt>
    <dgm:pt modelId="{77DD5BAF-7D35-4E8A-BC29-255FF52125CB}" type="sibTrans" cxnId="{78BC8F6A-4E56-45C5-8C9E-758F87572768}">
      <dgm:prSet/>
      <dgm:spPr/>
      <dgm:t>
        <a:bodyPr/>
        <a:lstStyle/>
        <a:p>
          <a:endParaRPr lang="en-US"/>
        </a:p>
      </dgm:t>
    </dgm:pt>
    <dgm:pt modelId="{F151A9CE-5505-41CB-B152-2A925B0F88DC}">
      <dgm:prSet/>
      <dgm:spPr/>
      <dgm:t>
        <a:bodyPr/>
        <a:lstStyle/>
        <a:p>
          <a:r>
            <a:rPr lang="en-US" b="1"/>
            <a:t>ABLE TO BEGIN NOVEMBER 1</a:t>
          </a:r>
          <a:endParaRPr lang="en-US"/>
        </a:p>
      </dgm:t>
    </dgm:pt>
    <dgm:pt modelId="{56307894-965E-48F5-8F38-C865D4486277}" type="parTrans" cxnId="{1DA339E1-511E-423E-B442-BD0EA8780240}">
      <dgm:prSet/>
      <dgm:spPr/>
      <dgm:t>
        <a:bodyPr/>
        <a:lstStyle/>
        <a:p>
          <a:endParaRPr lang="en-US"/>
        </a:p>
      </dgm:t>
    </dgm:pt>
    <dgm:pt modelId="{90D83BFB-C5EF-4E27-860E-DEB6AACFEBFE}" type="sibTrans" cxnId="{1DA339E1-511E-423E-B442-BD0EA8780240}">
      <dgm:prSet/>
      <dgm:spPr/>
      <dgm:t>
        <a:bodyPr/>
        <a:lstStyle/>
        <a:p>
          <a:endParaRPr lang="en-US"/>
        </a:p>
      </dgm:t>
    </dgm:pt>
    <dgm:pt modelId="{A1872699-0C16-4FCD-84ED-220282C87695}">
      <dgm:prSet/>
      <dgm:spPr/>
      <dgm:t>
        <a:bodyPr/>
        <a:lstStyle/>
        <a:p>
          <a:r>
            <a:rPr lang="en-US" b="1"/>
            <a:t>YOU ARE ON THE HOVEY TEAM</a:t>
          </a:r>
          <a:endParaRPr lang="en-US"/>
        </a:p>
      </dgm:t>
    </dgm:pt>
    <dgm:pt modelId="{44BFEB87-DC74-4B69-A51D-A16BD3733E5F}" type="parTrans" cxnId="{D864B8B8-9735-463D-A1C8-B16E3D304B73}">
      <dgm:prSet/>
      <dgm:spPr/>
      <dgm:t>
        <a:bodyPr/>
        <a:lstStyle/>
        <a:p>
          <a:endParaRPr lang="en-US"/>
        </a:p>
      </dgm:t>
    </dgm:pt>
    <dgm:pt modelId="{456E421F-0B45-4B6D-932F-2305C57B053B}" type="sibTrans" cxnId="{D864B8B8-9735-463D-A1C8-B16E3D304B73}">
      <dgm:prSet/>
      <dgm:spPr/>
      <dgm:t>
        <a:bodyPr/>
        <a:lstStyle/>
        <a:p>
          <a:endParaRPr lang="en-US"/>
        </a:p>
      </dgm:t>
    </dgm:pt>
    <dgm:pt modelId="{05C03973-2FDB-44EE-B1BD-BA5534FA6F3F}">
      <dgm:prSet/>
      <dgm:spPr/>
      <dgm:t>
        <a:bodyPr/>
        <a:lstStyle/>
        <a:p>
          <a:r>
            <a:rPr lang="en-US" b="1"/>
            <a:t>YOU HAVE THE PRODUCTS BY 11/1</a:t>
          </a:r>
          <a:endParaRPr lang="en-US"/>
        </a:p>
      </dgm:t>
    </dgm:pt>
    <dgm:pt modelId="{0E954F39-355C-48D1-BEF9-E3271C69F6D8}" type="parTrans" cxnId="{D65464C3-3897-4DA0-B640-9C6F905499E4}">
      <dgm:prSet/>
      <dgm:spPr/>
      <dgm:t>
        <a:bodyPr/>
        <a:lstStyle/>
        <a:p>
          <a:endParaRPr lang="en-US"/>
        </a:p>
      </dgm:t>
    </dgm:pt>
    <dgm:pt modelId="{4ADEE7FD-0028-4B50-BE47-332B3968613D}" type="sibTrans" cxnId="{D65464C3-3897-4DA0-B640-9C6F905499E4}">
      <dgm:prSet/>
      <dgm:spPr/>
      <dgm:t>
        <a:bodyPr/>
        <a:lstStyle/>
        <a:p>
          <a:endParaRPr lang="en-US"/>
        </a:p>
      </dgm:t>
    </dgm:pt>
    <dgm:pt modelId="{439DD3C0-3887-4A19-964B-B527DEE35601}">
      <dgm:prSet/>
      <dgm:spPr/>
      <dgm:t>
        <a:bodyPr/>
        <a:lstStyle/>
        <a:p>
          <a:r>
            <a:rPr lang="en-US" b="1"/>
            <a:t>YOU MUST REGISTER AT THE LINK</a:t>
          </a:r>
          <a:endParaRPr lang="en-US"/>
        </a:p>
      </dgm:t>
    </dgm:pt>
    <dgm:pt modelId="{F8E2C0CF-944C-45AF-97E1-9FC5748DDF96}" type="parTrans" cxnId="{B5DC7C41-A3DA-4579-AD84-FAC970E3A6C9}">
      <dgm:prSet/>
      <dgm:spPr/>
      <dgm:t>
        <a:bodyPr/>
        <a:lstStyle/>
        <a:p>
          <a:endParaRPr lang="en-US"/>
        </a:p>
      </dgm:t>
    </dgm:pt>
    <dgm:pt modelId="{2DCF6B68-8C17-47E8-BA48-F88B90C9982F}" type="sibTrans" cxnId="{B5DC7C41-A3DA-4579-AD84-FAC970E3A6C9}">
      <dgm:prSet/>
      <dgm:spPr/>
      <dgm:t>
        <a:bodyPr/>
        <a:lstStyle/>
        <a:p>
          <a:endParaRPr lang="en-US"/>
        </a:p>
      </dgm:t>
    </dgm:pt>
    <dgm:pt modelId="{E145959C-D53E-4FC8-AAC8-7ED96AD401FD}">
      <dgm:prSet/>
      <dgm:spPr/>
      <dgm:t>
        <a:bodyPr/>
        <a:lstStyle/>
        <a:p>
          <a:r>
            <a:rPr lang="en-US" b="1"/>
            <a:t>REGISTER BY OCTOBER 31</a:t>
          </a:r>
          <a:r>
            <a:rPr lang="en-US" b="1" baseline="30000"/>
            <a:t>ST</a:t>
          </a:r>
          <a:endParaRPr lang="en-US"/>
        </a:p>
      </dgm:t>
    </dgm:pt>
    <dgm:pt modelId="{DE688F09-E625-46CC-BABA-A233736EFD61}" type="parTrans" cxnId="{4F859EAD-96BF-44B9-997B-5A5D04E5F177}">
      <dgm:prSet/>
      <dgm:spPr/>
      <dgm:t>
        <a:bodyPr/>
        <a:lstStyle/>
        <a:p>
          <a:endParaRPr lang="en-US"/>
        </a:p>
      </dgm:t>
    </dgm:pt>
    <dgm:pt modelId="{37EEFE87-96E6-4ED2-8A82-6C249E44CE67}" type="sibTrans" cxnId="{4F859EAD-96BF-44B9-997B-5A5D04E5F177}">
      <dgm:prSet/>
      <dgm:spPr/>
      <dgm:t>
        <a:bodyPr/>
        <a:lstStyle/>
        <a:p>
          <a:endParaRPr lang="en-US"/>
        </a:p>
      </dgm:t>
    </dgm:pt>
    <dgm:pt modelId="{6444947A-3D67-4BAC-BC83-6F5F85F88042}">
      <dgm:prSet/>
      <dgm:spPr/>
      <dgm:t>
        <a:bodyPr/>
        <a:lstStyle/>
        <a:p>
          <a:r>
            <a:rPr lang="en-US" b="1" dirty="0"/>
            <a:t>COMPLETE A SHORT HEALTH SURVEY</a:t>
          </a:r>
          <a:endParaRPr lang="en-US" dirty="0"/>
        </a:p>
      </dgm:t>
    </dgm:pt>
    <dgm:pt modelId="{643590C7-2F13-4841-B4FF-0F15FF13C5B0}" type="parTrans" cxnId="{EE9756B8-E314-4143-BC9C-39C8D17C2FC8}">
      <dgm:prSet/>
      <dgm:spPr/>
      <dgm:t>
        <a:bodyPr/>
        <a:lstStyle/>
        <a:p>
          <a:endParaRPr lang="en-US"/>
        </a:p>
      </dgm:t>
    </dgm:pt>
    <dgm:pt modelId="{57CC6029-AD64-4CE0-9B95-56418F1B4D2C}" type="sibTrans" cxnId="{EE9756B8-E314-4143-BC9C-39C8D17C2FC8}">
      <dgm:prSet/>
      <dgm:spPr/>
      <dgm:t>
        <a:bodyPr/>
        <a:lstStyle/>
        <a:p>
          <a:endParaRPr lang="en-US"/>
        </a:p>
      </dgm:t>
    </dgm:pt>
    <dgm:pt modelId="{CD7F37D8-3FC4-4554-8EA4-816D38682319}">
      <dgm:prSet/>
      <dgm:spPr/>
      <dgm:t>
        <a:bodyPr/>
        <a:lstStyle/>
        <a:p>
          <a:r>
            <a:rPr lang="en-US" b="1"/>
            <a:t>JOIN OUR PRIVATE FACEBOOK SUPPORT GROUP</a:t>
          </a:r>
          <a:endParaRPr lang="en-US"/>
        </a:p>
      </dgm:t>
    </dgm:pt>
    <dgm:pt modelId="{13226B5F-F531-4703-9795-20F32E63EAB1}" type="parTrans" cxnId="{D8E4A0E0-F9F0-48B6-9685-2D4CD84BC529}">
      <dgm:prSet/>
      <dgm:spPr/>
      <dgm:t>
        <a:bodyPr/>
        <a:lstStyle/>
        <a:p>
          <a:endParaRPr lang="en-US"/>
        </a:p>
      </dgm:t>
    </dgm:pt>
    <dgm:pt modelId="{9684F1E8-631F-4FF9-A353-7AC7C242DF57}" type="sibTrans" cxnId="{D8E4A0E0-F9F0-48B6-9685-2D4CD84BC529}">
      <dgm:prSet/>
      <dgm:spPr/>
      <dgm:t>
        <a:bodyPr/>
        <a:lstStyle/>
        <a:p>
          <a:endParaRPr lang="en-US"/>
        </a:p>
      </dgm:t>
    </dgm:pt>
    <dgm:pt modelId="{D5A02C35-DE01-2D4B-A783-3DE3605C91E2}" type="pres">
      <dgm:prSet presAssocID="{7F55BAB5-474F-4F9D-8089-70A355C9E2D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FABEBB-A90E-9F45-8AB8-1BAA9A0E259B}" type="pres">
      <dgm:prSet presAssocID="{E640B07C-5878-47DA-81EF-8FA13E14A760}" presName="linNode" presStyleCnt="0"/>
      <dgm:spPr/>
    </dgm:pt>
    <dgm:pt modelId="{3F76E2CD-FDBF-2242-9C82-EE95532F7614}" type="pres">
      <dgm:prSet presAssocID="{E640B07C-5878-47DA-81EF-8FA13E14A760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1F0770-9544-0448-B577-87C7915E7ECE}" type="pres">
      <dgm:prSet presAssocID="{E640B07C-5878-47DA-81EF-8FA13E14A760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A75822-F833-074C-81FA-52E64C9462FD}" type="presOf" srcId="{F151A9CE-5505-41CB-B152-2A925B0F88DC}" destId="{C21F0770-9544-0448-B577-87C7915E7ECE}" srcOrd="0" destOrd="0" presId="urn:microsoft.com/office/officeart/2005/8/layout/vList5"/>
    <dgm:cxn modelId="{7821384B-C226-C648-B54F-70DD39A0B1C7}" type="presOf" srcId="{A1872699-0C16-4FCD-84ED-220282C87695}" destId="{C21F0770-9544-0448-B577-87C7915E7ECE}" srcOrd="0" destOrd="1" presId="urn:microsoft.com/office/officeart/2005/8/layout/vList5"/>
    <dgm:cxn modelId="{91C2554D-9D21-0444-A533-039824D5620A}" type="presOf" srcId="{E640B07C-5878-47DA-81EF-8FA13E14A760}" destId="{3F76E2CD-FDBF-2242-9C82-EE95532F7614}" srcOrd="0" destOrd="0" presId="urn:microsoft.com/office/officeart/2005/8/layout/vList5"/>
    <dgm:cxn modelId="{87590392-C894-0845-A0F8-6A506DCEBE47}" type="presOf" srcId="{CD7F37D8-3FC4-4554-8EA4-816D38682319}" destId="{C21F0770-9544-0448-B577-87C7915E7ECE}" srcOrd="0" destOrd="6" presId="urn:microsoft.com/office/officeart/2005/8/layout/vList5"/>
    <dgm:cxn modelId="{B5DC7C41-A3DA-4579-AD84-FAC970E3A6C9}" srcId="{E640B07C-5878-47DA-81EF-8FA13E14A760}" destId="{439DD3C0-3887-4A19-964B-B527DEE35601}" srcOrd="3" destOrd="0" parTransId="{F8E2C0CF-944C-45AF-97E1-9FC5748DDF96}" sibTransId="{2DCF6B68-8C17-47E8-BA48-F88B90C9982F}"/>
    <dgm:cxn modelId="{1DA339E1-511E-423E-B442-BD0EA8780240}" srcId="{E640B07C-5878-47DA-81EF-8FA13E14A760}" destId="{F151A9CE-5505-41CB-B152-2A925B0F88DC}" srcOrd="0" destOrd="0" parTransId="{56307894-965E-48F5-8F38-C865D4486277}" sibTransId="{90D83BFB-C5EF-4E27-860E-DEB6AACFEBFE}"/>
    <dgm:cxn modelId="{D65464C3-3897-4DA0-B640-9C6F905499E4}" srcId="{E640B07C-5878-47DA-81EF-8FA13E14A760}" destId="{05C03973-2FDB-44EE-B1BD-BA5534FA6F3F}" srcOrd="2" destOrd="0" parTransId="{0E954F39-355C-48D1-BEF9-E3271C69F6D8}" sibTransId="{4ADEE7FD-0028-4B50-BE47-332B3968613D}"/>
    <dgm:cxn modelId="{67993A13-249D-B747-B3F2-907337949724}" type="presOf" srcId="{6444947A-3D67-4BAC-BC83-6F5F85F88042}" destId="{C21F0770-9544-0448-B577-87C7915E7ECE}" srcOrd="0" destOrd="5" presId="urn:microsoft.com/office/officeart/2005/8/layout/vList5"/>
    <dgm:cxn modelId="{FF66779A-4036-4942-93E2-06F6B5DF5A6C}" type="presOf" srcId="{05C03973-2FDB-44EE-B1BD-BA5534FA6F3F}" destId="{C21F0770-9544-0448-B577-87C7915E7ECE}" srcOrd="0" destOrd="2" presId="urn:microsoft.com/office/officeart/2005/8/layout/vList5"/>
    <dgm:cxn modelId="{AB2DB008-AADA-A141-B989-0228A12987DF}" type="presOf" srcId="{439DD3C0-3887-4A19-964B-B527DEE35601}" destId="{C21F0770-9544-0448-B577-87C7915E7ECE}" srcOrd="0" destOrd="3" presId="urn:microsoft.com/office/officeart/2005/8/layout/vList5"/>
    <dgm:cxn modelId="{D8E4A0E0-F9F0-48B6-9685-2D4CD84BC529}" srcId="{E640B07C-5878-47DA-81EF-8FA13E14A760}" destId="{CD7F37D8-3FC4-4554-8EA4-816D38682319}" srcOrd="6" destOrd="0" parTransId="{13226B5F-F531-4703-9795-20F32E63EAB1}" sibTransId="{9684F1E8-631F-4FF9-A353-7AC7C242DF57}"/>
    <dgm:cxn modelId="{A8D2A319-380A-8D44-9DE3-3206B3A3A37D}" type="presOf" srcId="{E145959C-D53E-4FC8-AAC8-7ED96AD401FD}" destId="{C21F0770-9544-0448-B577-87C7915E7ECE}" srcOrd="0" destOrd="4" presId="urn:microsoft.com/office/officeart/2005/8/layout/vList5"/>
    <dgm:cxn modelId="{B2B3E8FA-4F6B-0346-A0A4-D175B8B8AA56}" type="presOf" srcId="{7F55BAB5-474F-4F9D-8089-70A355C9E2DE}" destId="{D5A02C35-DE01-2D4B-A783-3DE3605C91E2}" srcOrd="0" destOrd="0" presId="urn:microsoft.com/office/officeart/2005/8/layout/vList5"/>
    <dgm:cxn modelId="{D864B8B8-9735-463D-A1C8-B16E3D304B73}" srcId="{E640B07C-5878-47DA-81EF-8FA13E14A760}" destId="{A1872699-0C16-4FCD-84ED-220282C87695}" srcOrd="1" destOrd="0" parTransId="{44BFEB87-DC74-4B69-A51D-A16BD3733E5F}" sibTransId="{456E421F-0B45-4B6D-932F-2305C57B053B}"/>
    <dgm:cxn modelId="{EE9756B8-E314-4143-BC9C-39C8D17C2FC8}" srcId="{E640B07C-5878-47DA-81EF-8FA13E14A760}" destId="{6444947A-3D67-4BAC-BC83-6F5F85F88042}" srcOrd="5" destOrd="0" parTransId="{643590C7-2F13-4841-B4FF-0F15FF13C5B0}" sibTransId="{57CC6029-AD64-4CE0-9B95-56418F1B4D2C}"/>
    <dgm:cxn modelId="{78BC8F6A-4E56-45C5-8C9E-758F87572768}" srcId="{7F55BAB5-474F-4F9D-8089-70A355C9E2DE}" destId="{E640B07C-5878-47DA-81EF-8FA13E14A760}" srcOrd="0" destOrd="0" parTransId="{95CC6846-D014-4728-9A62-93B4846CA40A}" sibTransId="{77DD5BAF-7D35-4E8A-BC29-255FF52125CB}"/>
    <dgm:cxn modelId="{4F859EAD-96BF-44B9-997B-5A5D04E5F177}" srcId="{E640B07C-5878-47DA-81EF-8FA13E14A760}" destId="{E145959C-D53E-4FC8-AAC8-7ED96AD401FD}" srcOrd="4" destOrd="0" parTransId="{DE688F09-E625-46CC-BABA-A233736EFD61}" sibTransId="{37EEFE87-96E6-4ED2-8A82-6C249E44CE67}"/>
    <dgm:cxn modelId="{8ED1CA8B-30FB-6D45-8A03-C23DEC65FD50}" type="presParOf" srcId="{D5A02C35-DE01-2D4B-A783-3DE3605C91E2}" destId="{C8FABEBB-A90E-9F45-8AB8-1BAA9A0E259B}" srcOrd="0" destOrd="0" presId="urn:microsoft.com/office/officeart/2005/8/layout/vList5"/>
    <dgm:cxn modelId="{1019CD3D-3B5C-CD48-8EA5-BAD3A1AD39E9}" type="presParOf" srcId="{C8FABEBB-A90E-9F45-8AB8-1BAA9A0E259B}" destId="{3F76E2CD-FDBF-2242-9C82-EE95532F7614}" srcOrd="0" destOrd="0" presId="urn:microsoft.com/office/officeart/2005/8/layout/vList5"/>
    <dgm:cxn modelId="{CDBDB28B-1995-A44C-9798-B54F58CB947B}" type="presParOf" srcId="{C8FABEBB-A90E-9F45-8AB8-1BAA9A0E259B}" destId="{C21F0770-9544-0448-B577-87C7915E7EC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BE9CE-3A04-9946-854F-4C482E830F11}">
      <dsp:nvSpPr>
        <dsp:cNvPr id="0" name=""/>
        <dsp:cNvSpPr/>
      </dsp:nvSpPr>
      <dsp:spPr>
        <a:xfrm>
          <a:off x="551687" y="1024746"/>
          <a:ext cx="436684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31698-FD2B-8247-ABC5-BB43508ADEEA}">
      <dsp:nvSpPr>
        <dsp:cNvPr id="0" name=""/>
        <dsp:cNvSpPr/>
      </dsp:nvSpPr>
      <dsp:spPr>
        <a:xfrm>
          <a:off x="1014572" y="988101"/>
          <a:ext cx="50218" cy="9432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8892A-705C-8A40-A37C-7B46FCB48378}">
      <dsp:nvSpPr>
        <dsp:cNvPr id="0" name=""/>
        <dsp:cNvSpPr/>
      </dsp:nvSpPr>
      <dsp:spPr>
        <a:xfrm>
          <a:off x="317891" y="845571"/>
          <a:ext cx="358421" cy="358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09" tIns="13909" rIns="13909" bIns="13909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1</a:t>
          </a:r>
        </a:p>
      </dsp:txBody>
      <dsp:txXfrm>
        <a:off x="370381" y="898061"/>
        <a:ext cx="253441" cy="253441"/>
      </dsp:txXfrm>
    </dsp:sp>
    <dsp:sp modelId="{690DC978-11CA-2C43-BECB-3A1A9ECE9C7C}">
      <dsp:nvSpPr>
        <dsp:cNvPr id="0" name=""/>
        <dsp:cNvSpPr/>
      </dsp:nvSpPr>
      <dsp:spPr>
        <a:xfrm>
          <a:off x="5832" y="1369592"/>
          <a:ext cx="98253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04" tIns="165100" rIns="77504" bIns="16510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Account-able in a group of like-minded people who care about their health and wellness.</a:t>
          </a:r>
          <a:endParaRPr lang="en-US" sz="1100" kern="1200" dirty="0"/>
        </a:p>
      </dsp:txBody>
      <dsp:txXfrm>
        <a:off x="5832" y="1566100"/>
        <a:ext cx="982539" cy="1769092"/>
      </dsp:txXfrm>
    </dsp:sp>
    <dsp:sp modelId="{69E735AE-8864-784A-B009-CB374E33E459}">
      <dsp:nvSpPr>
        <dsp:cNvPr id="0" name=""/>
        <dsp:cNvSpPr/>
      </dsp:nvSpPr>
      <dsp:spPr>
        <a:xfrm>
          <a:off x="1097542" y="1024747"/>
          <a:ext cx="982539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22A10E-868A-644A-BD76-7A64B3608DE4}">
      <dsp:nvSpPr>
        <dsp:cNvPr id="0" name=""/>
        <dsp:cNvSpPr/>
      </dsp:nvSpPr>
      <dsp:spPr>
        <a:xfrm>
          <a:off x="2106282" y="988101"/>
          <a:ext cx="50218" cy="9432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C99BC8-74D4-FD42-8B9A-850AA4B16476}">
      <dsp:nvSpPr>
        <dsp:cNvPr id="0" name=""/>
        <dsp:cNvSpPr/>
      </dsp:nvSpPr>
      <dsp:spPr>
        <a:xfrm>
          <a:off x="1409601" y="845572"/>
          <a:ext cx="358421" cy="358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09" tIns="13909" rIns="13909" bIns="13909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2</a:t>
          </a:r>
        </a:p>
      </dsp:txBody>
      <dsp:txXfrm>
        <a:off x="1462091" y="898062"/>
        <a:ext cx="253441" cy="253441"/>
      </dsp:txXfrm>
    </dsp:sp>
    <dsp:sp modelId="{6DE516EF-1A02-CC48-9B16-3A85DB2FB2F7}">
      <dsp:nvSpPr>
        <dsp:cNvPr id="0" name=""/>
        <dsp:cNvSpPr/>
      </dsp:nvSpPr>
      <dsp:spPr>
        <a:xfrm>
          <a:off x="1097542" y="1369594"/>
          <a:ext cx="98253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04" tIns="165100" rIns="77504" bIns="16510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/>
            <a:t>More energy!</a:t>
          </a:r>
          <a:endParaRPr lang="en-US" sz="1100" kern="1200"/>
        </a:p>
      </dsp:txBody>
      <dsp:txXfrm>
        <a:off x="1097542" y="1566102"/>
        <a:ext cx="982539" cy="1769092"/>
      </dsp:txXfrm>
    </dsp:sp>
    <dsp:sp modelId="{CED5B54D-B198-4846-8180-C51527B9E733}">
      <dsp:nvSpPr>
        <dsp:cNvPr id="0" name=""/>
        <dsp:cNvSpPr/>
      </dsp:nvSpPr>
      <dsp:spPr>
        <a:xfrm>
          <a:off x="2189252" y="1024747"/>
          <a:ext cx="982539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8EE636-02FC-4543-9B91-1B1A3E396808}">
      <dsp:nvSpPr>
        <dsp:cNvPr id="0" name=""/>
        <dsp:cNvSpPr/>
      </dsp:nvSpPr>
      <dsp:spPr>
        <a:xfrm>
          <a:off x="3197992" y="988101"/>
          <a:ext cx="50218" cy="9432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9B37E-DD5A-264F-9675-C0FD23DE3E43}">
      <dsp:nvSpPr>
        <dsp:cNvPr id="0" name=""/>
        <dsp:cNvSpPr/>
      </dsp:nvSpPr>
      <dsp:spPr>
        <a:xfrm>
          <a:off x="2501311" y="845572"/>
          <a:ext cx="358421" cy="358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09" tIns="13909" rIns="13909" bIns="13909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3</a:t>
          </a:r>
        </a:p>
      </dsp:txBody>
      <dsp:txXfrm>
        <a:off x="2553801" y="898062"/>
        <a:ext cx="253441" cy="253441"/>
      </dsp:txXfrm>
    </dsp:sp>
    <dsp:sp modelId="{5F255B28-032C-DB40-8C62-BA14F377E74F}">
      <dsp:nvSpPr>
        <dsp:cNvPr id="0" name=""/>
        <dsp:cNvSpPr/>
      </dsp:nvSpPr>
      <dsp:spPr>
        <a:xfrm>
          <a:off x="2189252" y="1369594"/>
          <a:ext cx="98253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04" tIns="165100" rIns="77504" bIns="16510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/>
            <a:t>Less “brain fog”</a:t>
          </a:r>
          <a:endParaRPr lang="en-US" sz="1100" kern="1200"/>
        </a:p>
      </dsp:txBody>
      <dsp:txXfrm>
        <a:off x="2189252" y="1566102"/>
        <a:ext cx="982539" cy="1769092"/>
      </dsp:txXfrm>
    </dsp:sp>
    <dsp:sp modelId="{4462C32F-629B-2A4B-9B42-5A3E6961FEA0}">
      <dsp:nvSpPr>
        <dsp:cNvPr id="0" name=""/>
        <dsp:cNvSpPr/>
      </dsp:nvSpPr>
      <dsp:spPr>
        <a:xfrm>
          <a:off x="3280962" y="1024747"/>
          <a:ext cx="982539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659B6-4CAB-424F-906A-3F711BC29B37}">
      <dsp:nvSpPr>
        <dsp:cNvPr id="0" name=""/>
        <dsp:cNvSpPr/>
      </dsp:nvSpPr>
      <dsp:spPr>
        <a:xfrm>
          <a:off x="4289702" y="988101"/>
          <a:ext cx="50218" cy="9432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5D2B39-004F-6C45-B576-E2CF4E8D1DEC}">
      <dsp:nvSpPr>
        <dsp:cNvPr id="0" name=""/>
        <dsp:cNvSpPr/>
      </dsp:nvSpPr>
      <dsp:spPr>
        <a:xfrm>
          <a:off x="3593021" y="845572"/>
          <a:ext cx="358421" cy="358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09" tIns="13909" rIns="13909" bIns="13909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4</a:t>
          </a:r>
        </a:p>
      </dsp:txBody>
      <dsp:txXfrm>
        <a:off x="3645511" y="898062"/>
        <a:ext cx="253441" cy="253441"/>
      </dsp:txXfrm>
    </dsp:sp>
    <dsp:sp modelId="{5F8F0C7B-0B39-634A-AA59-7B3985D01B63}">
      <dsp:nvSpPr>
        <dsp:cNvPr id="0" name=""/>
        <dsp:cNvSpPr/>
      </dsp:nvSpPr>
      <dsp:spPr>
        <a:xfrm>
          <a:off x="3280962" y="1369594"/>
          <a:ext cx="98253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04" tIns="165100" rIns="77504" bIns="16510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/>
            <a:t>Better sleep.  More restful sleep. </a:t>
          </a:r>
          <a:endParaRPr lang="en-US" sz="1100" kern="1200"/>
        </a:p>
      </dsp:txBody>
      <dsp:txXfrm>
        <a:off x="3280962" y="1566102"/>
        <a:ext cx="982539" cy="1769092"/>
      </dsp:txXfrm>
    </dsp:sp>
    <dsp:sp modelId="{49A713DB-6EB9-0340-ADD4-689A6D0D1B85}">
      <dsp:nvSpPr>
        <dsp:cNvPr id="0" name=""/>
        <dsp:cNvSpPr/>
      </dsp:nvSpPr>
      <dsp:spPr>
        <a:xfrm>
          <a:off x="4372672" y="1024747"/>
          <a:ext cx="982539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D9C000-FBB7-9742-8D2E-F2A31087BFFB}">
      <dsp:nvSpPr>
        <dsp:cNvPr id="0" name=""/>
        <dsp:cNvSpPr/>
      </dsp:nvSpPr>
      <dsp:spPr>
        <a:xfrm>
          <a:off x="5381412" y="988101"/>
          <a:ext cx="50218" cy="9432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5DD36-2E66-D045-9603-28E317452462}">
      <dsp:nvSpPr>
        <dsp:cNvPr id="0" name=""/>
        <dsp:cNvSpPr/>
      </dsp:nvSpPr>
      <dsp:spPr>
        <a:xfrm>
          <a:off x="4684731" y="845572"/>
          <a:ext cx="358421" cy="358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09" tIns="13909" rIns="13909" bIns="13909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5</a:t>
          </a:r>
        </a:p>
      </dsp:txBody>
      <dsp:txXfrm>
        <a:off x="4737221" y="898062"/>
        <a:ext cx="253441" cy="253441"/>
      </dsp:txXfrm>
    </dsp:sp>
    <dsp:sp modelId="{28EFD119-D026-7C4E-A725-B46D7BCDF89A}">
      <dsp:nvSpPr>
        <dsp:cNvPr id="0" name=""/>
        <dsp:cNvSpPr/>
      </dsp:nvSpPr>
      <dsp:spPr>
        <a:xfrm>
          <a:off x="4372672" y="1369594"/>
          <a:ext cx="98253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04" tIns="165100" rIns="77504" bIns="16510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Improved digestion, less bloating, better weight </a:t>
          </a:r>
          <a:r>
            <a:rPr lang="en-US" sz="1100" b="1" kern="1200" dirty="0" smtClean="0"/>
            <a:t>manage-</a:t>
          </a:r>
          <a:r>
            <a:rPr lang="en-US" sz="1100" b="1" kern="1200" dirty="0" err="1" smtClean="0"/>
            <a:t>ment</a:t>
          </a:r>
          <a:r>
            <a:rPr lang="en-US" sz="1100" b="1" kern="1200" dirty="0" smtClean="0"/>
            <a:t> </a:t>
          </a:r>
          <a:endParaRPr lang="en-US" sz="1100" kern="1200" dirty="0"/>
        </a:p>
      </dsp:txBody>
      <dsp:txXfrm>
        <a:off x="4372672" y="1566102"/>
        <a:ext cx="982539" cy="1769092"/>
      </dsp:txXfrm>
    </dsp:sp>
    <dsp:sp modelId="{54A5FFB3-BEA5-E445-9EC8-FA40A6FB2E64}">
      <dsp:nvSpPr>
        <dsp:cNvPr id="0" name=""/>
        <dsp:cNvSpPr/>
      </dsp:nvSpPr>
      <dsp:spPr>
        <a:xfrm>
          <a:off x="5464382" y="1024747"/>
          <a:ext cx="982539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18934-A63F-1242-8749-0851F3763EB4}">
      <dsp:nvSpPr>
        <dsp:cNvPr id="0" name=""/>
        <dsp:cNvSpPr/>
      </dsp:nvSpPr>
      <dsp:spPr>
        <a:xfrm>
          <a:off x="6473122" y="988101"/>
          <a:ext cx="50218" cy="9432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BD3B9-CCA5-8A44-A8DB-5BF72108CA77}">
      <dsp:nvSpPr>
        <dsp:cNvPr id="0" name=""/>
        <dsp:cNvSpPr/>
      </dsp:nvSpPr>
      <dsp:spPr>
        <a:xfrm>
          <a:off x="5776441" y="845572"/>
          <a:ext cx="358421" cy="358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09" tIns="13909" rIns="13909" bIns="13909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6</a:t>
          </a:r>
        </a:p>
      </dsp:txBody>
      <dsp:txXfrm>
        <a:off x="5828931" y="898062"/>
        <a:ext cx="253441" cy="253441"/>
      </dsp:txXfrm>
    </dsp:sp>
    <dsp:sp modelId="{3CA5E34A-BF2A-0D4B-A176-8392EE34C8E5}">
      <dsp:nvSpPr>
        <dsp:cNvPr id="0" name=""/>
        <dsp:cNvSpPr/>
      </dsp:nvSpPr>
      <dsp:spPr>
        <a:xfrm>
          <a:off x="5464382" y="1369594"/>
          <a:ext cx="98253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04" tIns="165100" rIns="77504" bIns="16510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Less pain and </a:t>
          </a:r>
          <a:r>
            <a:rPr lang="en-US" sz="1100" b="1" kern="1200" dirty="0" err="1" smtClean="0"/>
            <a:t>inflam-mation</a:t>
          </a:r>
          <a:endParaRPr lang="en-US" sz="1100" kern="1200" dirty="0"/>
        </a:p>
      </dsp:txBody>
      <dsp:txXfrm>
        <a:off x="5464382" y="1566102"/>
        <a:ext cx="982539" cy="1769092"/>
      </dsp:txXfrm>
    </dsp:sp>
    <dsp:sp modelId="{B32AD0D8-A053-8A42-BB24-190646B9B493}">
      <dsp:nvSpPr>
        <dsp:cNvPr id="0" name=""/>
        <dsp:cNvSpPr/>
      </dsp:nvSpPr>
      <dsp:spPr>
        <a:xfrm>
          <a:off x="6556092" y="1024747"/>
          <a:ext cx="982539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4F1DAC-1B8E-7E4A-AEE3-B03097F618C8}">
      <dsp:nvSpPr>
        <dsp:cNvPr id="0" name=""/>
        <dsp:cNvSpPr/>
      </dsp:nvSpPr>
      <dsp:spPr>
        <a:xfrm>
          <a:off x="7564833" y="988101"/>
          <a:ext cx="50218" cy="9432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25675-8AFF-EB41-8163-3A49FEE1D25C}">
      <dsp:nvSpPr>
        <dsp:cNvPr id="0" name=""/>
        <dsp:cNvSpPr/>
      </dsp:nvSpPr>
      <dsp:spPr>
        <a:xfrm>
          <a:off x="6868151" y="845572"/>
          <a:ext cx="358421" cy="358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09" tIns="13909" rIns="13909" bIns="13909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7</a:t>
          </a:r>
        </a:p>
      </dsp:txBody>
      <dsp:txXfrm>
        <a:off x="6920641" y="898062"/>
        <a:ext cx="253441" cy="253441"/>
      </dsp:txXfrm>
    </dsp:sp>
    <dsp:sp modelId="{E8FEBAA7-3976-5246-AE46-6775F18E9142}">
      <dsp:nvSpPr>
        <dsp:cNvPr id="0" name=""/>
        <dsp:cNvSpPr/>
      </dsp:nvSpPr>
      <dsp:spPr>
        <a:xfrm>
          <a:off x="6556092" y="1369594"/>
          <a:ext cx="982606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09" tIns="165100" rIns="77509" bIns="16510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/>
            <a:t>Stronger immunity</a:t>
          </a:r>
          <a:endParaRPr lang="en-US" sz="1100" kern="1200"/>
        </a:p>
      </dsp:txBody>
      <dsp:txXfrm>
        <a:off x="6556092" y="1566115"/>
        <a:ext cx="982606" cy="1769079"/>
      </dsp:txXfrm>
    </dsp:sp>
    <dsp:sp modelId="{8BF42017-1026-294B-8605-2D287E47B7F3}">
      <dsp:nvSpPr>
        <dsp:cNvPr id="0" name=""/>
        <dsp:cNvSpPr/>
      </dsp:nvSpPr>
      <dsp:spPr>
        <a:xfrm>
          <a:off x="7647877" y="1024747"/>
          <a:ext cx="982539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71375D-2EA1-F04D-84C0-86E548A50A31}">
      <dsp:nvSpPr>
        <dsp:cNvPr id="0" name=""/>
        <dsp:cNvSpPr/>
      </dsp:nvSpPr>
      <dsp:spPr>
        <a:xfrm>
          <a:off x="8656617" y="988101"/>
          <a:ext cx="50218" cy="9432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9CE3D-9000-FC43-A618-C322619D988F}">
      <dsp:nvSpPr>
        <dsp:cNvPr id="0" name=""/>
        <dsp:cNvSpPr/>
      </dsp:nvSpPr>
      <dsp:spPr>
        <a:xfrm>
          <a:off x="7959936" y="845572"/>
          <a:ext cx="358421" cy="358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09" tIns="13909" rIns="13909" bIns="13909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8</a:t>
          </a:r>
        </a:p>
      </dsp:txBody>
      <dsp:txXfrm>
        <a:off x="8012426" y="898062"/>
        <a:ext cx="253441" cy="253441"/>
      </dsp:txXfrm>
    </dsp:sp>
    <dsp:sp modelId="{0E34A504-BAF4-E045-8C59-297F9EDAAE2F}">
      <dsp:nvSpPr>
        <dsp:cNvPr id="0" name=""/>
        <dsp:cNvSpPr/>
      </dsp:nvSpPr>
      <dsp:spPr>
        <a:xfrm>
          <a:off x="7647877" y="1369594"/>
          <a:ext cx="98253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04" tIns="165100" rIns="77504" bIns="16510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/>
            <a:t>More balanced emotions</a:t>
          </a:r>
          <a:endParaRPr lang="en-US" sz="1100" kern="1200"/>
        </a:p>
      </dsp:txBody>
      <dsp:txXfrm>
        <a:off x="7647877" y="1566102"/>
        <a:ext cx="982539" cy="1769092"/>
      </dsp:txXfrm>
    </dsp:sp>
    <dsp:sp modelId="{47E523B3-A1C8-A54E-AF1C-BF45EEEF7932}">
      <dsp:nvSpPr>
        <dsp:cNvPr id="0" name=""/>
        <dsp:cNvSpPr/>
      </dsp:nvSpPr>
      <dsp:spPr>
        <a:xfrm>
          <a:off x="8739587" y="1024747"/>
          <a:ext cx="982539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B9F43-980B-AC47-A120-F27335E435A8}">
      <dsp:nvSpPr>
        <dsp:cNvPr id="0" name=""/>
        <dsp:cNvSpPr/>
      </dsp:nvSpPr>
      <dsp:spPr>
        <a:xfrm>
          <a:off x="9748327" y="988101"/>
          <a:ext cx="50218" cy="9432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A58B5F-9FE6-3F44-81A7-711F9FDBB670}">
      <dsp:nvSpPr>
        <dsp:cNvPr id="0" name=""/>
        <dsp:cNvSpPr/>
      </dsp:nvSpPr>
      <dsp:spPr>
        <a:xfrm>
          <a:off x="9051646" y="845572"/>
          <a:ext cx="358421" cy="358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09" tIns="13909" rIns="13909" bIns="13909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9</a:t>
          </a:r>
        </a:p>
      </dsp:txBody>
      <dsp:txXfrm>
        <a:off x="9104136" y="898062"/>
        <a:ext cx="253441" cy="253441"/>
      </dsp:txXfrm>
    </dsp:sp>
    <dsp:sp modelId="{012151B8-24AF-4949-984B-C864CAD38A9A}">
      <dsp:nvSpPr>
        <dsp:cNvPr id="0" name=""/>
        <dsp:cNvSpPr/>
      </dsp:nvSpPr>
      <dsp:spPr>
        <a:xfrm>
          <a:off x="8739587" y="1369594"/>
          <a:ext cx="98253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04" tIns="165100" rIns="77504" bIns="16510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/>
            <a:t>Healthier hair and nails</a:t>
          </a:r>
          <a:endParaRPr lang="en-US" sz="1100" kern="1200"/>
        </a:p>
      </dsp:txBody>
      <dsp:txXfrm>
        <a:off x="8739587" y="1566102"/>
        <a:ext cx="982539" cy="1769092"/>
      </dsp:txXfrm>
    </dsp:sp>
    <dsp:sp modelId="{D8A8CD67-FCF3-0147-84F0-F7BC836A8FBE}">
      <dsp:nvSpPr>
        <dsp:cNvPr id="0" name=""/>
        <dsp:cNvSpPr/>
      </dsp:nvSpPr>
      <dsp:spPr>
        <a:xfrm>
          <a:off x="9831297" y="1024747"/>
          <a:ext cx="982539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5843E-DB00-A448-8683-F0B42D765020}">
      <dsp:nvSpPr>
        <dsp:cNvPr id="0" name=""/>
        <dsp:cNvSpPr/>
      </dsp:nvSpPr>
      <dsp:spPr>
        <a:xfrm>
          <a:off x="10840037" y="988101"/>
          <a:ext cx="50218" cy="9432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ABE41-3885-074C-ACAF-02490B9EB2FC}">
      <dsp:nvSpPr>
        <dsp:cNvPr id="0" name=""/>
        <dsp:cNvSpPr/>
      </dsp:nvSpPr>
      <dsp:spPr>
        <a:xfrm>
          <a:off x="10143356" y="845572"/>
          <a:ext cx="358421" cy="358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09" tIns="13909" rIns="13909" bIns="13909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10</a:t>
          </a:r>
        </a:p>
      </dsp:txBody>
      <dsp:txXfrm>
        <a:off x="10195846" y="898062"/>
        <a:ext cx="253441" cy="253441"/>
      </dsp:txXfrm>
    </dsp:sp>
    <dsp:sp modelId="{42F6D083-2D2C-8C40-95C6-5891AB9CD9BB}">
      <dsp:nvSpPr>
        <dsp:cNvPr id="0" name=""/>
        <dsp:cNvSpPr/>
      </dsp:nvSpPr>
      <dsp:spPr>
        <a:xfrm>
          <a:off x="9831297" y="1369594"/>
          <a:ext cx="98253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04" tIns="165100" rIns="77504" bIns="16510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/>
            <a:t>Healthier and glowing skin</a:t>
          </a:r>
          <a:endParaRPr lang="en-US" sz="1100" kern="1200"/>
        </a:p>
      </dsp:txBody>
      <dsp:txXfrm>
        <a:off x="9831297" y="1566102"/>
        <a:ext cx="982539" cy="1769092"/>
      </dsp:txXfrm>
    </dsp:sp>
    <dsp:sp modelId="{ED7E129B-36F7-6043-BEA8-C1D7028DA626}">
      <dsp:nvSpPr>
        <dsp:cNvPr id="0" name=""/>
        <dsp:cNvSpPr/>
      </dsp:nvSpPr>
      <dsp:spPr>
        <a:xfrm>
          <a:off x="10923007" y="1024747"/>
          <a:ext cx="491269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0605D-E07B-E943-AAAB-E3DAD10F1B0B}">
      <dsp:nvSpPr>
        <dsp:cNvPr id="0" name=""/>
        <dsp:cNvSpPr/>
      </dsp:nvSpPr>
      <dsp:spPr>
        <a:xfrm>
          <a:off x="11235066" y="845572"/>
          <a:ext cx="358421" cy="358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09" tIns="13909" rIns="13909" bIns="13909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11</a:t>
          </a:r>
        </a:p>
      </dsp:txBody>
      <dsp:txXfrm>
        <a:off x="11287556" y="898062"/>
        <a:ext cx="253441" cy="253441"/>
      </dsp:txXfrm>
    </dsp:sp>
    <dsp:sp modelId="{749FDD94-84CF-7742-89BE-0D53D942E01B}">
      <dsp:nvSpPr>
        <dsp:cNvPr id="0" name=""/>
        <dsp:cNvSpPr/>
      </dsp:nvSpPr>
      <dsp:spPr>
        <a:xfrm>
          <a:off x="10923007" y="1369594"/>
          <a:ext cx="98253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04" tIns="165100" rIns="77504" bIns="16510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Improved better </a:t>
          </a:r>
          <a:r>
            <a:rPr lang="en-US" sz="1100" b="1" kern="1200" dirty="0"/>
            <a:t>libido</a:t>
          </a:r>
          <a:endParaRPr lang="en-US" sz="1100" kern="1200" dirty="0"/>
        </a:p>
      </dsp:txBody>
      <dsp:txXfrm>
        <a:off x="10923007" y="1566102"/>
        <a:ext cx="982539" cy="17690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7DCE1-C374-514E-96B7-40755E01CC3A}">
      <dsp:nvSpPr>
        <dsp:cNvPr id="0" name=""/>
        <dsp:cNvSpPr/>
      </dsp:nvSpPr>
      <dsp:spPr>
        <a:xfrm>
          <a:off x="0" y="0"/>
          <a:ext cx="5816600" cy="0"/>
        </a:xfrm>
        <a:prstGeom prst="lin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631CD8-E94A-BF43-AD34-A6036C03EF2A}">
      <dsp:nvSpPr>
        <dsp:cNvPr id="0" name=""/>
        <dsp:cNvSpPr/>
      </dsp:nvSpPr>
      <dsp:spPr>
        <a:xfrm>
          <a:off x="0" y="0"/>
          <a:ext cx="5816600" cy="1081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Start by tracking your water.  To calculate your recommended daily water intake, divide. Your weight (in pounds) by 2, and convert to ounces.  For example, if you weight 150 </a:t>
          </a:r>
          <a:r>
            <a:rPr lang="en-US" sz="1400" b="1" kern="1200" dirty="0" err="1"/>
            <a:t>lbs</a:t>
          </a:r>
          <a:r>
            <a:rPr lang="en-US" sz="1400" b="1" kern="1200" dirty="0"/>
            <a:t>, it is recommended that you drink 75 </a:t>
          </a:r>
          <a:r>
            <a:rPr lang="en-US" sz="1400" b="1" kern="1200" dirty="0" err="1"/>
            <a:t>oz</a:t>
          </a:r>
          <a:r>
            <a:rPr lang="en-US" sz="1400" b="1" kern="1200" dirty="0"/>
            <a:t> of water per day.</a:t>
          </a:r>
          <a:endParaRPr lang="en-US" sz="1400" kern="1200" dirty="0"/>
        </a:p>
      </dsp:txBody>
      <dsp:txXfrm>
        <a:off x="0" y="0"/>
        <a:ext cx="5816600" cy="1081881"/>
      </dsp:txXfrm>
    </dsp:sp>
    <dsp:sp modelId="{8C2F8714-53E6-0244-ABF4-78340E1EB5C9}">
      <dsp:nvSpPr>
        <dsp:cNvPr id="0" name=""/>
        <dsp:cNvSpPr/>
      </dsp:nvSpPr>
      <dsp:spPr>
        <a:xfrm>
          <a:off x="0" y="1081881"/>
          <a:ext cx="5816600" cy="0"/>
        </a:xfrm>
        <a:prstGeom prst="lin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447CD5-3856-B84A-BB33-497D2C9FF7E4}">
      <dsp:nvSpPr>
        <dsp:cNvPr id="0" name=""/>
        <dsp:cNvSpPr/>
      </dsp:nvSpPr>
      <dsp:spPr>
        <a:xfrm>
          <a:off x="0" y="1081881"/>
          <a:ext cx="5816600" cy="1081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The Lifelong Vitality Supplements are intended to be taken with breakfast and lunch.  Take 2 capsules of each and again at lunch, take 2 capsules of each.  You will be taking a total of 12 capsules daily.</a:t>
          </a:r>
          <a:endParaRPr lang="en-US" sz="1600" kern="1200" dirty="0"/>
        </a:p>
      </dsp:txBody>
      <dsp:txXfrm>
        <a:off x="0" y="1081881"/>
        <a:ext cx="5816600" cy="1081881"/>
      </dsp:txXfrm>
    </dsp:sp>
    <dsp:sp modelId="{650C49B5-E4DE-394B-86C8-E4DCA873515A}">
      <dsp:nvSpPr>
        <dsp:cNvPr id="0" name=""/>
        <dsp:cNvSpPr/>
      </dsp:nvSpPr>
      <dsp:spPr>
        <a:xfrm>
          <a:off x="0" y="2163762"/>
          <a:ext cx="5816600" cy="0"/>
        </a:xfrm>
        <a:prstGeom prst="lin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D9B6CB-B0D4-DC46-95AF-3A7C3E2052A8}">
      <dsp:nvSpPr>
        <dsp:cNvPr id="0" name=""/>
        <dsp:cNvSpPr/>
      </dsp:nvSpPr>
      <dsp:spPr>
        <a:xfrm>
          <a:off x="0" y="2163762"/>
          <a:ext cx="5816600" cy="1081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Be sure to have on hand the following products:  Lifelong Vitality, </a:t>
          </a:r>
          <a:r>
            <a:rPr lang="en-US" sz="1600" b="1" kern="1200" dirty="0" err="1"/>
            <a:t>Terrazyme</a:t>
          </a:r>
          <a:r>
            <a:rPr lang="en-US" sz="1600" b="1" kern="1200" dirty="0"/>
            <a:t>, PB Assist, Serenity </a:t>
          </a:r>
          <a:r>
            <a:rPr lang="en-US" sz="1600" b="1" kern="1200" dirty="0" err="1"/>
            <a:t>Softgels</a:t>
          </a:r>
          <a:r>
            <a:rPr lang="en-US" sz="1600" b="1" kern="1200" dirty="0"/>
            <a:t>, Frankincense, On Guard, </a:t>
          </a:r>
          <a:r>
            <a:rPr lang="en-US" sz="1600" b="1" kern="1200" dirty="0" err="1"/>
            <a:t>Cedarwood</a:t>
          </a:r>
          <a:r>
            <a:rPr lang="en-US" sz="1600" b="1" kern="1200" dirty="0"/>
            <a:t>, Balance, Grapefruit, and Deep Blue roll on.</a:t>
          </a:r>
          <a:endParaRPr lang="en-US" sz="1600" kern="1200" dirty="0"/>
        </a:p>
      </dsp:txBody>
      <dsp:txXfrm>
        <a:off x="0" y="2163762"/>
        <a:ext cx="5816600" cy="1081881"/>
      </dsp:txXfrm>
    </dsp:sp>
    <dsp:sp modelId="{78E2465F-30A1-6D4E-B7E4-1C6DE42C6B49}">
      <dsp:nvSpPr>
        <dsp:cNvPr id="0" name=""/>
        <dsp:cNvSpPr/>
      </dsp:nvSpPr>
      <dsp:spPr>
        <a:xfrm>
          <a:off x="0" y="3245643"/>
          <a:ext cx="5816600" cy="0"/>
        </a:xfrm>
        <a:prstGeom prst="lin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1D1BAC-D755-0744-B0AF-1BB8905F1B47}">
      <dsp:nvSpPr>
        <dsp:cNvPr id="0" name=""/>
        <dsp:cNvSpPr/>
      </dsp:nvSpPr>
      <dsp:spPr>
        <a:xfrm>
          <a:off x="0" y="3245643"/>
          <a:ext cx="5816600" cy="1081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REGISTER HERE:   </a:t>
          </a:r>
          <a:r>
            <a:rPr lang="en-US" sz="1600" b="1" kern="1200" dirty="0" smtClean="0"/>
            <a:t>_____________________and </a:t>
          </a:r>
          <a:r>
            <a:rPr lang="en-US" sz="1600" b="1" kern="1200" dirty="0"/>
            <a:t>then you will receive an email with an invitation to join the private Facebook group and more instructions.</a:t>
          </a:r>
          <a:endParaRPr lang="en-US" sz="1600" kern="1200" dirty="0"/>
        </a:p>
      </dsp:txBody>
      <dsp:txXfrm>
        <a:off x="0" y="3245643"/>
        <a:ext cx="5816600" cy="10818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F0770-9544-0448-B577-87C7915E7ECE}">
      <dsp:nvSpPr>
        <dsp:cNvPr id="0" name=""/>
        <dsp:cNvSpPr/>
      </dsp:nvSpPr>
      <dsp:spPr>
        <a:xfrm rot="5400000">
          <a:off x="2702433" y="478820"/>
          <a:ext cx="4491988" cy="46573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/>
            <a:t>ABLE TO BEGIN NOVEMBER 1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/>
            <a:t>YOU ARE ON THE HOVEY TEAM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/>
            <a:t>YOU HAVE THE PRODUCTS BY 11/1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/>
            <a:t>YOU MUST REGISTER AT THE LINK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/>
            <a:t>REGISTER BY OCTOBER 31</a:t>
          </a:r>
          <a:r>
            <a:rPr lang="en-US" sz="2100" b="1" kern="1200" baseline="30000"/>
            <a:t>ST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/>
            <a:t>COMPLETE A SHORT HEALTH SURVEY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/>
            <a:t>JOIN OUR PRIVATE FACEBOOK SUPPORT GROUP</a:t>
          </a:r>
          <a:endParaRPr lang="en-US" sz="2100" kern="1200"/>
        </a:p>
      </dsp:txBody>
      <dsp:txXfrm rot="-5400000">
        <a:off x="2619756" y="780779"/>
        <a:ext cx="4438063" cy="4053426"/>
      </dsp:txXfrm>
    </dsp:sp>
    <dsp:sp modelId="{3F76E2CD-FDBF-2242-9C82-EE95532F7614}">
      <dsp:nvSpPr>
        <dsp:cNvPr id="0" name=""/>
        <dsp:cNvSpPr/>
      </dsp:nvSpPr>
      <dsp:spPr>
        <a:xfrm>
          <a:off x="0" y="0"/>
          <a:ext cx="2619756" cy="5614986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/>
            <a:t>REQUIREMENTS:</a:t>
          </a:r>
          <a:endParaRPr lang="en-US" sz="2300" kern="1200"/>
        </a:p>
      </dsp:txBody>
      <dsp:txXfrm>
        <a:off x="127886" y="127886"/>
        <a:ext cx="2363984" cy="5359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52040-3228-AB4D-9E0B-6F2EC2C71505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05428-A37E-0D46-A7DF-DD17F7A9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22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11/15/17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11/15/17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11/15/17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11/15/17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11/15/17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11/15/17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11/15/17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11/15/17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11/15/17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12" y="831273"/>
            <a:ext cx="11946577" cy="2683823"/>
          </a:xfrm>
        </p:spPr>
        <p:txBody>
          <a:bodyPr/>
          <a:lstStyle/>
          <a:p>
            <a:pPr algn="ctr"/>
            <a:r>
              <a:rPr lang="en-US" sz="7200" dirty="0" smtClean="0"/>
              <a:t>Dr. Hill’s Daily Regimen</a:t>
            </a:r>
            <a:br>
              <a:rPr lang="en-US" sz="7200" dirty="0" smtClean="0"/>
            </a:br>
            <a:r>
              <a:rPr lang="en-US" sz="7200" dirty="0" smtClean="0"/>
              <a:t>30-Day Challenge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356" y="5363974"/>
            <a:ext cx="11259288" cy="434974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Presented by Laura Pasternak, RN, Diamond Wellness Advocate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2894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4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8775F366-526C-4C42-8931-696FFE8AA51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21DCC7BA-3740-47E1-91B9-6269381397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84CEFA49-6B2F-4FE6-B6AF-31D49E68C23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40086" y="40084"/>
            <a:ext cx="6858002" cy="6777832"/>
          </a:xfrm>
          <a:custGeom>
            <a:avLst/>
            <a:gdLst>
              <a:gd name="connsiteX0" fmla="*/ 6858001 w 6858002"/>
              <a:gd name="connsiteY0" fmla="*/ 4666984 h 6777832"/>
              <a:gd name="connsiteX1" fmla="*/ 3829243 w 6858002"/>
              <a:gd name="connsiteY1" fmla="*/ 6654602 h 6777832"/>
              <a:gd name="connsiteX2" fmla="*/ 3827370 w 6858002"/>
              <a:gd name="connsiteY2" fmla="*/ 6656146 h 6777832"/>
              <a:gd name="connsiteX3" fmla="*/ 3824584 w 6858002"/>
              <a:gd name="connsiteY3" fmla="*/ 6657658 h 6777832"/>
              <a:gd name="connsiteX4" fmla="*/ 3798694 w 6858002"/>
              <a:gd name="connsiteY4" fmla="*/ 6674649 h 6777832"/>
              <a:gd name="connsiteX5" fmla="*/ 3785012 w 6858002"/>
              <a:gd name="connsiteY5" fmla="*/ 6679138 h 6777832"/>
              <a:gd name="connsiteX6" fmla="*/ 3706340 w 6858002"/>
              <a:gd name="connsiteY6" fmla="*/ 6721839 h 6777832"/>
              <a:gd name="connsiteX7" fmla="*/ 3428999 w 6858002"/>
              <a:gd name="connsiteY7" fmla="*/ 6777832 h 6777832"/>
              <a:gd name="connsiteX8" fmla="*/ 3151659 w 6858002"/>
              <a:gd name="connsiteY8" fmla="*/ 6721839 h 6777832"/>
              <a:gd name="connsiteX9" fmla="*/ 3072997 w 6858002"/>
              <a:gd name="connsiteY9" fmla="*/ 6679143 h 6777832"/>
              <a:gd name="connsiteX10" fmla="*/ 3059299 w 6858002"/>
              <a:gd name="connsiteY10" fmla="*/ 6674649 h 6777832"/>
              <a:gd name="connsiteX11" fmla="*/ 3033384 w 6858002"/>
              <a:gd name="connsiteY11" fmla="*/ 6657642 h 6777832"/>
              <a:gd name="connsiteX12" fmla="*/ 3030628 w 6858002"/>
              <a:gd name="connsiteY12" fmla="*/ 6656146 h 6777832"/>
              <a:gd name="connsiteX13" fmla="*/ 3028776 w 6858002"/>
              <a:gd name="connsiteY13" fmla="*/ 6654618 h 6777832"/>
              <a:gd name="connsiteX14" fmla="*/ 1 w 6858002"/>
              <a:gd name="connsiteY14" fmla="*/ 4666984 h 6777832"/>
              <a:gd name="connsiteX15" fmla="*/ 6858002 w 6858002"/>
              <a:gd name="connsiteY15" fmla="*/ 0 h 6777832"/>
              <a:gd name="connsiteX16" fmla="*/ 6858002 w 6858002"/>
              <a:gd name="connsiteY16" fmla="*/ 1570616 h 6777832"/>
              <a:gd name="connsiteX17" fmla="*/ 6858001 w 6858002"/>
              <a:gd name="connsiteY17" fmla="*/ 1570616 h 6777832"/>
              <a:gd name="connsiteX18" fmla="*/ 6858001 w 6858002"/>
              <a:gd name="connsiteY18" fmla="*/ 4666983 h 6777832"/>
              <a:gd name="connsiteX19" fmla="*/ 0 w 6858002"/>
              <a:gd name="connsiteY19" fmla="*/ 4666983 h 6777832"/>
              <a:gd name="connsiteX20" fmla="*/ 0 w 6858002"/>
              <a:gd name="connsiteY20" fmla="*/ 595217 h 6777832"/>
              <a:gd name="connsiteX21" fmla="*/ 1 w 6858002"/>
              <a:gd name="connsiteY21" fmla="*/ 595217 h 6777832"/>
              <a:gd name="connsiteX22" fmla="*/ 1 w 6858002"/>
              <a:gd name="connsiteY22" fmla="*/ 0 h 67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858002" h="6777832">
                <a:moveTo>
                  <a:pt x="6858001" y="4666984"/>
                </a:moveTo>
                <a:lnTo>
                  <a:pt x="3829243" y="6654602"/>
                </a:lnTo>
                <a:lnTo>
                  <a:pt x="3827370" y="6656146"/>
                </a:lnTo>
                <a:lnTo>
                  <a:pt x="3824584" y="6657658"/>
                </a:lnTo>
                <a:lnTo>
                  <a:pt x="3798694" y="6674649"/>
                </a:lnTo>
                <a:lnTo>
                  <a:pt x="3785012" y="6679138"/>
                </a:lnTo>
                <a:lnTo>
                  <a:pt x="3706340" y="6721839"/>
                </a:lnTo>
                <a:cubicBezTo>
                  <a:pt x="3621097" y="6757894"/>
                  <a:pt x="3527376" y="6777832"/>
                  <a:pt x="3428999" y="6777832"/>
                </a:cubicBezTo>
                <a:cubicBezTo>
                  <a:pt x="3330622" y="6777832"/>
                  <a:pt x="3236902" y="6757894"/>
                  <a:pt x="3151659" y="6721839"/>
                </a:cubicBezTo>
                <a:lnTo>
                  <a:pt x="3072997" y="6679143"/>
                </a:lnTo>
                <a:lnTo>
                  <a:pt x="3059299" y="6674649"/>
                </a:lnTo>
                <a:lnTo>
                  <a:pt x="3033384" y="6657642"/>
                </a:lnTo>
                <a:lnTo>
                  <a:pt x="3030628" y="6656146"/>
                </a:lnTo>
                <a:lnTo>
                  <a:pt x="3028776" y="6654618"/>
                </a:lnTo>
                <a:lnTo>
                  <a:pt x="1" y="4666984"/>
                </a:lnTo>
                <a:close/>
                <a:moveTo>
                  <a:pt x="6858002" y="0"/>
                </a:moveTo>
                <a:lnTo>
                  <a:pt x="6858002" y="1570616"/>
                </a:lnTo>
                <a:lnTo>
                  <a:pt x="6858001" y="1570616"/>
                </a:lnTo>
                <a:lnTo>
                  <a:pt x="6858001" y="4666983"/>
                </a:lnTo>
                <a:lnTo>
                  <a:pt x="0" y="4666983"/>
                </a:lnTo>
                <a:lnTo>
                  <a:pt x="0" y="595217"/>
                </a:lnTo>
                <a:lnTo>
                  <a:pt x="1" y="595217"/>
                </a:lnTo>
                <a:lnTo>
                  <a:pt x="1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947607"/>
            <a:ext cx="4389427" cy="49627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smtClean="0"/>
              <a:t>Lifelong </a:t>
            </a:r>
            <a:br>
              <a:rPr lang="en-US" sz="5400" dirty="0" smtClean="0"/>
            </a:br>
            <a:r>
              <a:rPr lang="en-US" sz="5400" dirty="0" smtClean="0"/>
              <a:t>Vitality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45" y="3360762"/>
            <a:ext cx="4465687" cy="344974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476" y="86892"/>
            <a:ext cx="4726879" cy="3469529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9507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xmlns="" id="{11114F18-D12D-43C6-895F-5BA92C290CC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ounded Rectangle 16">
            <a:extLst>
              <a:ext uri="{FF2B5EF4-FFF2-40B4-BE49-F238E27FC236}">
                <a16:creationId xmlns:a16="http://schemas.microsoft.com/office/drawing/2014/main" xmlns="" id="{AF9B2B08-75D2-47EB-A5C0-986478393C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458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18">
            <a:extLst>
              <a:ext uri="{FF2B5EF4-FFF2-40B4-BE49-F238E27FC236}">
                <a16:creationId xmlns:a16="http://schemas.microsoft.com/office/drawing/2014/main" xmlns="" id="{7E25C7D9-6246-4DD6-8994-4BC3A9EE4C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0932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D16A414C-5E5E-4426-8403-003A08DA390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xmlns="" id="{94DB3BEE-6C96-46FB-8C15-8B113A650B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xmlns="" id="{F40BAA06-E9BA-470B-A5C0-46A23420F7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xmlns="" id="{062096F8-9F75-4506-A42C-8867603F67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84" y="809368"/>
            <a:ext cx="4346093" cy="325957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687" y="813355"/>
            <a:ext cx="4346093" cy="3259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4817533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Terrazyme and PB Assist</a:t>
            </a:r>
          </a:p>
        </p:txBody>
      </p:sp>
    </p:spTree>
    <p:extLst>
      <p:ext uri="{BB962C8B-B14F-4D97-AF65-F5344CB8AC3E}">
        <p14:creationId xmlns:p14="http://schemas.microsoft.com/office/powerpoint/2010/main" val="22837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xmlns="" id="{133F8CB7-795C-4272-9073-64D8CF97F2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7743172-17A8-4FA4-8434-B813E03B76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xmlns="" id="{4CE1233C-FD2F-489E-BFDE-086F5FED64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72" y="1579521"/>
            <a:ext cx="6268062" cy="352578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Serenity Softgels</a:t>
            </a:r>
          </a:p>
        </p:txBody>
      </p:sp>
    </p:spTree>
    <p:extLst>
      <p:ext uri="{BB962C8B-B14F-4D97-AF65-F5344CB8AC3E}">
        <p14:creationId xmlns:p14="http://schemas.microsoft.com/office/powerpoint/2010/main" val="2771993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133F8CB7-795C-4272-9073-64D8CF97F2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674F1F8-962D-4FF5-B378-D9D2FFDFD2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896681"/>
            <a:ext cx="12188952" cy="1961319"/>
          </a:xfrm>
          <a:custGeom>
            <a:avLst/>
            <a:gdLst>
              <a:gd name="connsiteX0" fmla="*/ 0 w 12188952"/>
              <a:gd name="connsiteY0" fmla="*/ 0 h 1961319"/>
              <a:gd name="connsiteX1" fmla="*/ 1996017 w 12188952"/>
              <a:gd name="connsiteY1" fmla="*/ 0 h 1961319"/>
              <a:gd name="connsiteX2" fmla="*/ 2377017 w 12188952"/>
              <a:gd name="connsiteY2" fmla="*/ 263783 h 1961319"/>
              <a:gd name="connsiteX3" fmla="*/ 2385484 w 12188952"/>
              <a:gd name="connsiteY3" fmla="*/ 266713 h 1961319"/>
              <a:gd name="connsiteX4" fmla="*/ 2398184 w 12188952"/>
              <a:gd name="connsiteY4" fmla="*/ 271110 h 1961319"/>
              <a:gd name="connsiteX5" fmla="*/ 2410883 w 12188952"/>
              <a:gd name="connsiteY5" fmla="*/ 275506 h 1961319"/>
              <a:gd name="connsiteX6" fmla="*/ 2421467 w 12188952"/>
              <a:gd name="connsiteY6" fmla="*/ 275506 h 1961319"/>
              <a:gd name="connsiteX7" fmla="*/ 2434167 w 12188952"/>
              <a:gd name="connsiteY7" fmla="*/ 275506 h 1961319"/>
              <a:gd name="connsiteX8" fmla="*/ 2444750 w 12188952"/>
              <a:gd name="connsiteY8" fmla="*/ 271110 h 1961319"/>
              <a:gd name="connsiteX9" fmla="*/ 2457450 w 12188952"/>
              <a:gd name="connsiteY9" fmla="*/ 266713 h 1961319"/>
              <a:gd name="connsiteX10" fmla="*/ 2465917 w 12188952"/>
              <a:gd name="connsiteY10" fmla="*/ 263783 h 1961319"/>
              <a:gd name="connsiteX11" fmla="*/ 2846917 w 12188952"/>
              <a:gd name="connsiteY11" fmla="*/ 0 h 1961319"/>
              <a:gd name="connsiteX12" fmla="*/ 12188952 w 12188952"/>
              <a:gd name="connsiteY12" fmla="*/ 0 h 1961319"/>
              <a:gd name="connsiteX13" fmla="*/ 12188952 w 12188952"/>
              <a:gd name="connsiteY13" fmla="*/ 1264506 h 1961319"/>
              <a:gd name="connsiteX14" fmla="*/ 12188952 w 12188952"/>
              <a:gd name="connsiteY14" fmla="*/ 1917775 h 1961319"/>
              <a:gd name="connsiteX15" fmla="*/ 12188952 w 12188952"/>
              <a:gd name="connsiteY15" fmla="*/ 1961319 h 1961319"/>
              <a:gd name="connsiteX16" fmla="*/ 0 w 12188952"/>
              <a:gd name="connsiteY16" fmla="*/ 1961319 h 1961319"/>
              <a:gd name="connsiteX17" fmla="*/ 0 w 12188952"/>
              <a:gd name="connsiteY17" fmla="*/ 1917775 h 1961319"/>
              <a:gd name="connsiteX18" fmla="*/ 0 w 12188952"/>
              <a:gd name="connsiteY18" fmla="*/ 1264506 h 196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88952" h="1961319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88952" y="0"/>
                </a:lnTo>
                <a:lnTo>
                  <a:pt x="12188952" y="1264506"/>
                </a:lnTo>
                <a:lnTo>
                  <a:pt x="12188952" y="1917775"/>
                </a:lnTo>
                <a:lnTo>
                  <a:pt x="12188952" y="1961319"/>
                </a:lnTo>
                <a:lnTo>
                  <a:pt x="0" y="1961319"/>
                </a:lnTo>
                <a:lnTo>
                  <a:pt x="0" y="1917775"/>
                </a:lnTo>
                <a:lnTo>
                  <a:pt x="0" y="1264506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701CDB4-05E2-481A-9165-2455B6FE22A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658" y="0"/>
            <a:ext cx="75529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xmlns="" id="{93C43E0F-EC0A-4928-BA40-42313C09961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0386" y="958640"/>
            <a:ext cx="6258150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18" y="1344958"/>
            <a:ext cx="5630441" cy="4138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881" y="1092530"/>
            <a:ext cx="4437175" cy="1923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Balance – </a:t>
            </a:r>
            <a:r>
              <a:rPr lang="en-US" dirty="0" smtClean="0"/>
              <a:t>Grounding </a:t>
            </a:r>
            <a:r>
              <a:rPr lang="en-US" dirty="0"/>
              <a:t>Blend</a:t>
            </a:r>
          </a:p>
        </p:txBody>
      </p:sp>
    </p:spTree>
    <p:extLst>
      <p:ext uri="{BB962C8B-B14F-4D97-AF65-F5344CB8AC3E}">
        <p14:creationId xmlns:p14="http://schemas.microsoft.com/office/powerpoint/2010/main" val="2729541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xmlns="" id="{133F8CB7-795C-4272-9073-64D8CF97F2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7743172-17A8-4FA4-8434-B813E03B76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xmlns="" id="{4CE1233C-FD2F-489E-BFDE-086F5FED64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72" y="991890"/>
            <a:ext cx="6268062" cy="470104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On Guard</a:t>
            </a:r>
          </a:p>
        </p:txBody>
      </p:sp>
    </p:spTree>
    <p:extLst>
      <p:ext uri="{BB962C8B-B14F-4D97-AF65-F5344CB8AC3E}">
        <p14:creationId xmlns:p14="http://schemas.microsoft.com/office/powerpoint/2010/main" val="3893547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xmlns="" id="{11114F18-D12D-43C6-895F-5BA92C290CC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ounded Rectangle 16">
            <a:extLst>
              <a:ext uri="{FF2B5EF4-FFF2-40B4-BE49-F238E27FC236}">
                <a16:creationId xmlns:a16="http://schemas.microsoft.com/office/drawing/2014/main" xmlns="" id="{AF9B2B08-75D2-47EB-A5C0-986478393C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458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18">
            <a:extLst>
              <a:ext uri="{FF2B5EF4-FFF2-40B4-BE49-F238E27FC236}">
                <a16:creationId xmlns:a16="http://schemas.microsoft.com/office/drawing/2014/main" xmlns="" id="{7E25C7D9-6246-4DD6-8994-4BC3A9EE4C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0932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D16A414C-5E5E-4426-8403-003A08DA390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xmlns="" id="{94DB3BEE-6C96-46FB-8C15-8B113A650B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xmlns="" id="{F40BAA06-E9BA-470B-A5C0-46A23420F7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xmlns="" id="{062096F8-9F75-4506-A42C-8867603F67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24" y="862836"/>
            <a:ext cx="5044213" cy="31526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27" y="1024455"/>
            <a:ext cx="5044213" cy="2837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4817533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Frankincense</a:t>
            </a:r>
          </a:p>
        </p:txBody>
      </p:sp>
    </p:spTree>
    <p:extLst>
      <p:ext uri="{BB962C8B-B14F-4D97-AF65-F5344CB8AC3E}">
        <p14:creationId xmlns:p14="http://schemas.microsoft.com/office/powerpoint/2010/main" val="402599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xmlns="" id="{11114F18-D12D-43C6-895F-5BA92C290CC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ounded Rectangle 16">
            <a:extLst>
              <a:ext uri="{FF2B5EF4-FFF2-40B4-BE49-F238E27FC236}">
                <a16:creationId xmlns:a16="http://schemas.microsoft.com/office/drawing/2014/main" xmlns="" id="{AF9B2B08-75D2-47EB-A5C0-986478393C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458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18">
            <a:extLst>
              <a:ext uri="{FF2B5EF4-FFF2-40B4-BE49-F238E27FC236}">
                <a16:creationId xmlns:a16="http://schemas.microsoft.com/office/drawing/2014/main" xmlns="" id="{7E25C7D9-6246-4DD6-8994-4BC3A9EE4C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0932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16A414C-5E5E-4426-8403-003A08DA390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xmlns="" id="{94DB3BEE-6C96-46FB-8C15-8B113A650B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xmlns="" id="{F40BAA06-E9BA-470B-A5C0-46A23420F7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xmlns="" id="{062096F8-9F75-4506-A42C-8867603F67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45" y="809368"/>
            <a:ext cx="3259570" cy="3259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216" y="813355"/>
            <a:ext cx="4147035" cy="3259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4817533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Grapefruit</a:t>
            </a:r>
          </a:p>
        </p:txBody>
      </p:sp>
    </p:spTree>
    <p:extLst>
      <p:ext uri="{BB962C8B-B14F-4D97-AF65-F5344CB8AC3E}">
        <p14:creationId xmlns:p14="http://schemas.microsoft.com/office/powerpoint/2010/main" val="168888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xmlns="" id="{11114F18-D12D-43C6-895F-5BA92C290CC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ounded Rectangle 16">
            <a:extLst>
              <a:ext uri="{FF2B5EF4-FFF2-40B4-BE49-F238E27FC236}">
                <a16:creationId xmlns:a16="http://schemas.microsoft.com/office/drawing/2014/main" xmlns="" id="{AF9B2B08-75D2-47EB-A5C0-986478393C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458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18">
            <a:extLst>
              <a:ext uri="{FF2B5EF4-FFF2-40B4-BE49-F238E27FC236}">
                <a16:creationId xmlns:a16="http://schemas.microsoft.com/office/drawing/2014/main" xmlns="" id="{7E25C7D9-6246-4DD6-8994-4BC3A9EE4C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0932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D16A414C-5E5E-4426-8403-003A08DA390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94DB3BEE-6C96-46FB-8C15-8B113A650B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xmlns="" id="{F40BAA06-E9BA-470B-A5C0-46A23420F7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xmlns="" id="{062096F8-9F75-4506-A42C-8867603F67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76" y="809368"/>
            <a:ext cx="4488308" cy="3259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27" y="866823"/>
            <a:ext cx="5044213" cy="3152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4817533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Deep Blue</a:t>
            </a:r>
          </a:p>
        </p:txBody>
      </p:sp>
    </p:spTree>
    <p:extLst>
      <p:ext uri="{BB962C8B-B14F-4D97-AF65-F5344CB8AC3E}">
        <p14:creationId xmlns:p14="http://schemas.microsoft.com/office/powerpoint/2010/main" val="142515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133F8CB7-795C-4272-9073-64D8CF97F2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7743172-17A8-4FA4-8434-B813E03B76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xmlns="" id="{4CE1233C-FD2F-489E-BFDE-086F5FED64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72" y="879065"/>
            <a:ext cx="6268062" cy="492669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78" y="1745673"/>
            <a:ext cx="4346369" cy="12350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 err="1"/>
              <a:t>C</a:t>
            </a:r>
            <a:r>
              <a:rPr lang="en-US" sz="5400" dirty="0" err="1" smtClean="0"/>
              <a:t>edarwood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72641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133F8CB7-795C-4272-9073-64D8CF97F2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7743172-17A8-4FA4-8434-B813E03B76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xmlns="" id="{4CE1233C-FD2F-489E-BFDE-086F5FED64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54" y="643465"/>
            <a:ext cx="5397897" cy="539789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4438"/>
            <a:ext cx="4637005" cy="48269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Join us for our team-wide 30-Day Challenge!</a:t>
            </a:r>
          </a:p>
        </p:txBody>
      </p:sp>
    </p:spTree>
    <p:extLst>
      <p:ext uri="{BB962C8B-B14F-4D97-AF65-F5344CB8AC3E}">
        <p14:creationId xmlns:p14="http://schemas.microsoft.com/office/powerpoint/2010/main" val="99427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xmlns="" id="{133F8CB7-795C-4272-9073-64D8CF97F2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7743172-17A8-4FA4-8434-B813E03B76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xmlns="" id="{4CE1233C-FD2F-489E-BFDE-086F5FED64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54" y="643465"/>
            <a:ext cx="5397897" cy="539789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439387"/>
            <a:ext cx="3444211" cy="56019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/>
              <a:t>All you need to do is participate</a:t>
            </a:r>
            <a:r>
              <a:rPr lang="en-US" sz="4400" dirty="0" smtClean="0"/>
              <a:t>!</a:t>
            </a:r>
            <a:br>
              <a:rPr lang="en-US" sz="4400" dirty="0" smtClean="0"/>
            </a:br>
            <a:r>
              <a:rPr lang="en-US" sz="4400" dirty="0" smtClean="0"/>
              <a:t>FREE to join!</a:t>
            </a:r>
            <a:br>
              <a:rPr lang="en-US" sz="4400" dirty="0" smtClean="0"/>
            </a:br>
            <a:r>
              <a:rPr lang="en-US" sz="4400" dirty="0" smtClean="0"/>
              <a:t>Purchase your own products.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64020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xmlns="" id="{133F8CB7-795C-4272-9073-64D8CF97F2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7743172-17A8-4FA4-8434-B813E03B76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xmlns="" id="{4CE1233C-FD2F-489E-BFDE-086F5FED64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72" y="717663"/>
            <a:ext cx="6268062" cy="5249501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And have a chance to WIN BIG PRIZES!!!</a:t>
            </a:r>
          </a:p>
        </p:txBody>
      </p:sp>
    </p:spTree>
    <p:extLst>
      <p:ext uri="{BB962C8B-B14F-4D97-AF65-F5344CB8AC3E}">
        <p14:creationId xmlns:p14="http://schemas.microsoft.com/office/powerpoint/2010/main" val="235824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133F8CB7-795C-4272-9073-64D8CF97F2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674F1F8-962D-4FF5-B378-D9D2FFDFD2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896681"/>
            <a:ext cx="12188952" cy="1961319"/>
          </a:xfrm>
          <a:custGeom>
            <a:avLst/>
            <a:gdLst>
              <a:gd name="connsiteX0" fmla="*/ 0 w 12188952"/>
              <a:gd name="connsiteY0" fmla="*/ 0 h 1961319"/>
              <a:gd name="connsiteX1" fmla="*/ 1996017 w 12188952"/>
              <a:gd name="connsiteY1" fmla="*/ 0 h 1961319"/>
              <a:gd name="connsiteX2" fmla="*/ 2377017 w 12188952"/>
              <a:gd name="connsiteY2" fmla="*/ 263783 h 1961319"/>
              <a:gd name="connsiteX3" fmla="*/ 2385484 w 12188952"/>
              <a:gd name="connsiteY3" fmla="*/ 266713 h 1961319"/>
              <a:gd name="connsiteX4" fmla="*/ 2398184 w 12188952"/>
              <a:gd name="connsiteY4" fmla="*/ 271110 h 1961319"/>
              <a:gd name="connsiteX5" fmla="*/ 2410883 w 12188952"/>
              <a:gd name="connsiteY5" fmla="*/ 275506 h 1961319"/>
              <a:gd name="connsiteX6" fmla="*/ 2421467 w 12188952"/>
              <a:gd name="connsiteY6" fmla="*/ 275506 h 1961319"/>
              <a:gd name="connsiteX7" fmla="*/ 2434167 w 12188952"/>
              <a:gd name="connsiteY7" fmla="*/ 275506 h 1961319"/>
              <a:gd name="connsiteX8" fmla="*/ 2444750 w 12188952"/>
              <a:gd name="connsiteY8" fmla="*/ 271110 h 1961319"/>
              <a:gd name="connsiteX9" fmla="*/ 2457450 w 12188952"/>
              <a:gd name="connsiteY9" fmla="*/ 266713 h 1961319"/>
              <a:gd name="connsiteX10" fmla="*/ 2465917 w 12188952"/>
              <a:gd name="connsiteY10" fmla="*/ 263783 h 1961319"/>
              <a:gd name="connsiteX11" fmla="*/ 2846917 w 12188952"/>
              <a:gd name="connsiteY11" fmla="*/ 0 h 1961319"/>
              <a:gd name="connsiteX12" fmla="*/ 12188952 w 12188952"/>
              <a:gd name="connsiteY12" fmla="*/ 0 h 1961319"/>
              <a:gd name="connsiteX13" fmla="*/ 12188952 w 12188952"/>
              <a:gd name="connsiteY13" fmla="*/ 1264506 h 1961319"/>
              <a:gd name="connsiteX14" fmla="*/ 12188952 w 12188952"/>
              <a:gd name="connsiteY14" fmla="*/ 1917775 h 1961319"/>
              <a:gd name="connsiteX15" fmla="*/ 12188952 w 12188952"/>
              <a:gd name="connsiteY15" fmla="*/ 1961319 h 1961319"/>
              <a:gd name="connsiteX16" fmla="*/ 0 w 12188952"/>
              <a:gd name="connsiteY16" fmla="*/ 1961319 h 1961319"/>
              <a:gd name="connsiteX17" fmla="*/ 0 w 12188952"/>
              <a:gd name="connsiteY17" fmla="*/ 1917775 h 1961319"/>
              <a:gd name="connsiteX18" fmla="*/ 0 w 12188952"/>
              <a:gd name="connsiteY18" fmla="*/ 1264506 h 196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88952" h="1961319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88952" y="0"/>
                </a:lnTo>
                <a:lnTo>
                  <a:pt x="12188952" y="1264506"/>
                </a:lnTo>
                <a:lnTo>
                  <a:pt x="12188952" y="1917775"/>
                </a:lnTo>
                <a:lnTo>
                  <a:pt x="12188952" y="1961319"/>
                </a:lnTo>
                <a:lnTo>
                  <a:pt x="0" y="1961319"/>
                </a:lnTo>
                <a:lnTo>
                  <a:pt x="0" y="1917775"/>
                </a:lnTo>
                <a:lnTo>
                  <a:pt x="0" y="1264506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701CDB4-05E2-481A-9165-2455B6FE22A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658" y="0"/>
            <a:ext cx="75529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xmlns="" id="{93C43E0F-EC0A-4928-BA40-42313C09961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0386" y="958640"/>
            <a:ext cx="6258150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18" y="1302730"/>
            <a:ext cx="5630441" cy="4222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2" y="639097"/>
            <a:ext cx="3211392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/>
              <a:t>SIMPLY PURCHASE THESE PRODUCTS ON YOUR NEXT ORDER BEFORE NOVEMBER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9991" y="5424248"/>
            <a:ext cx="4100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Here is my set of products!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 am READY!!!</a:t>
            </a: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48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A3322B77-FA16-4D4E-BAA6-811C61DB3E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CA6EF34F-3BAD-4CD8-B05E-03BA773AE86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1050631" y="1050634"/>
            <a:ext cx="6857997" cy="4756735"/>
          </a:xfrm>
          <a:custGeom>
            <a:avLst/>
            <a:gdLst>
              <a:gd name="connsiteX0" fmla="*/ 6857997 w 6857997"/>
              <a:gd name="connsiteY0" fmla="*/ 0 h 4756735"/>
              <a:gd name="connsiteX1" fmla="*/ 6857997 w 6857997"/>
              <a:gd name="connsiteY1" fmla="*/ 4458285 h 4756735"/>
              <a:gd name="connsiteX2" fmla="*/ 4861980 w 6857997"/>
              <a:gd name="connsiteY2" fmla="*/ 4458285 h 4756735"/>
              <a:gd name="connsiteX3" fmla="*/ 4480980 w 6857997"/>
              <a:gd name="connsiteY3" fmla="*/ 4744036 h 4756735"/>
              <a:gd name="connsiteX4" fmla="*/ 4472514 w 6857997"/>
              <a:gd name="connsiteY4" fmla="*/ 4747210 h 4756735"/>
              <a:gd name="connsiteX5" fmla="*/ 4459814 w 6857997"/>
              <a:gd name="connsiteY5" fmla="*/ 4751973 h 4756735"/>
              <a:gd name="connsiteX6" fmla="*/ 4447114 w 6857997"/>
              <a:gd name="connsiteY6" fmla="*/ 4756735 h 4756735"/>
              <a:gd name="connsiteX7" fmla="*/ 4436530 w 6857997"/>
              <a:gd name="connsiteY7" fmla="*/ 4756735 h 4756735"/>
              <a:gd name="connsiteX8" fmla="*/ 4423830 w 6857997"/>
              <a:gd name="connsiteY8" fmla="*/ 4756735 h 4756735"/>
              <a:gd name="connsiteX9" fmla="*/ 4413247 w 6857997"/>
              <a:gd name="connsiteY9" fmla="*/ 4751973 h 4756735"/>
              <a:gd name="connsiteX10" fmla="*/ 4400547 w 6857997"/>
              <a:gd name="connsiteY10" fmla="*/ 4747210 h 4756735"/>
              <a:gd name="connsiteX11" fmla="*/ 4392080 w 6857997"/>
              <a:gd name="connsiteY11" fmla="*/ 4744036 h 4756735"/>
              <a:gd name="connsiteX12" fmla="*/ 4011080 w 6857997"/>
              <a:gd name="connsiteY12" fmla="*/ 4458285 h 4756735"/>
              <a:gd name="connsiteX13" fmla="*/ 0 w 6857997"/>
              <a:gd name="connsiteY13" fmla="*/ 4458285 h 4756735"/>
              <a:gd name="connsiteX14" fmla="*/ 1 w 6857997"/>
              <a:gd name="connsiteY14" fmla="*/ 0 h 4756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7997" h="4756735">
                <a:moveTo>
                  <a:pt x="6857997" y="0"/>
                </a:moveTo>
                <a:lnTo>
                  <a:pt x="6857997" y="4458285"/>
                </a:lnTo>
                <a:lnTo>
                  <a:pt x="4861980" y="4458285"/>
                </a:lnTo>
                <a:lnTo>
                  <a:pt x="4480980" y="4744036"/>
                </a:lnTo>
                <a:lnTo>
                  <a:pt x="4472514" y="4747210"/>
                </a:lnTo>
                <a:lnTo>
                  <a:pt x="4459814" y="4751973"/>
                </a:lnTo>
                <a:lnTo>
                  <a:pt x="4447114" y="4756735"/>
                </a:lnTo>
                <a:lnTo>
                  <a:pt x="4436530" y="4756735"/>
                </a:lnTo>
                <a:lnTo>
                  <a:pt x="4423830" y="4756735"/>
                </a:lnTo>
                <a:lnTo>
                  <a:pt x="4413247" y="4751973"/>
                </a:lnTo>
                <a:lnTo>
                  <a:pt x="4400547" y="4747210"/>
                </a:lnTo>
                <a:lnTo>
                  <a:pt x="4392080" y="4744036"/>
                </a:lnTo>
                <a:lnTo>
                  <a:pt x="4011080" y="4458285"/>
                </a:lnTo>
                <a:lnTo>
                  <a:pt x="0" y="4458285"/>
                </a:ln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754" y="1918252"/>
            <a:ext cx="3365439" cy="39976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ARE</a:t>
            </a:r>
            <a:br>
              <a:rPr lang="en-US" sz="4400"/>
            </a:br>
            <a:r>
              <a:rPr lang="en-US" sz="4400"/>
              <a:t> YOU</a:t>
            </a:r>
            <a:br>
              <a:rPr lang="en-US" sz="4400"/>
            </a:br>
            <a:r>
              <a:rPr lang="en-US" sz="4400"/>
              <a:t> READY?</a:t>
            </a:r>
          </a:p>
        </p:txBody>
      </p:sp>
      <p:graphicFrame>
        <p:nvGraphicFramePr>
          <p:cNvPr id="16" name="TextBox 2"/>
          <p:cNvGraphicFramePr/>
          <p:nvPr>
            <p:extLst>
              <p:ext uri="{D42A27DB-BD31-4B8C-83A1-F6EECF244321}">
                <p14:modId xmlns:p14="http://schemas.microsoft.com/office/powerpoint/2010/main" val="2003166086"/>
              </p:ext>
            </p:extLst>
          </p:nvPr>
        </p:nvGraphicFramePr>
        <p:xfrm>
          <a:off x="4914900" y="757239"/>
          <a:ext cx="7277100" cy="5614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868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E0D4A3-ECB8-4689-ABDB-9CE848CE83B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854772B-9C8F-4037-89E0-3A45208AB39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1576408"/>
            <a:ext cx="10917814" cy="4638125"/>
          </a:xfrm>
          <a:custGeom>
            <a:avLst/>
            <a:gdLst>
              <a:gd name="connsiteX0" fmla="*/ 5441025 w 10917814"/>
              <a:gd name="connsiteY0" fmla="*/ 0 h 4638125"/>
              <a:gd name="connsiteX1" fmla="*/ 5453725 w 10917814"/>
              <a:gd name="connsiteY1" fmla="*/ 0 h 4638125"/>
              <a:gd name="connsiteX2" fmla="*/ 5464308 w 10917814"/>
              <a:gd name="connsiteY2" fmla="*/ 0 h 4638125"/>
              <a:gd name="connsiteX3" fmla="*/ 5477009 w 10917814"/>
              <a:gd name="connsiteY3" fmla="*/ 4762 h 4638125"/>
              <a:gd name="connsiteX4" fmla="*/ 5489708 w 10917814"/>
              <a:gd name="connsiteY4" fmla="*/ 9525 h 4638125"/>
              <a:gd name="connsiteX5" fmla="*/ 5498175 w 10917814"/>
              <a:gd name="connsiteY5" fmla="*/ 12700 h 4638125"/>
              <a:gd name="connsiteX6" fmla="*/ 5865801 w 10917814"/>
              <a:gd name="connsiteY6" fmla="*/ 288419 h 4638125"/>
              <a:gd name="connsiteX7" fmla="*/ 10765009 w 10917814"/>
              <a:gd name="connsiteY7" fmla="*/ 288419 h 4638125"/>
              <a:gd name="connsiteX8" fmla="*/ 10917814 w 10917814"/>
              <a:gd name="connsiteY8" fmla="*/ 441224 h 4638125"/>
              <a:gd name="connsiteX9" fmla="*/ 10917814 w 10917814"/>
              <a:gd name="connsiteY9" fmla="*/ 4485320 h 4638125"/>
              <a:gd name="connsiteX10" fmla="*/ 10765009 w 10917814"/>
              <a:gd name="connsiteY10" fmla="*/ 4638125 h 4638125"/>
              <a:gd name="connsiteX11" fmla="*/ 152805 w 10917814"/>
              <a:gd name="connsiteY11" fmla="*/ 4638125 h 4638125"/>
              <a:gd name="connsiteX12" fmla="*/ 0 w 10917814"/>
              <a:gd name="connsiteY12" fmla="*/ 4485320 h 4638125"/>
              <a:gd name="connsiteX13" fmla="*/ 0 w 10917814"/>
              <a:gd name="connsiteY13" fmla="*/ 441224 h 4638125"/>
              <a:gd name="connsiteX14" fmla="*/ 152805 w 10917814"/>
              <a:gd name="connsiteY14" fmla="*/ 288419 h 4638125"/>
              <a:gd name="connsiteX15" fmla="*/ 5041650 w 10917814"/>
              <a:gd name="connsiteY15" fmla="*/ 288419 h 4638125"/>
              <a:gd name="connsiteX16" fmla="*/ 5409275 w 10917814"/>
              <a:gd name="connsiteY16" fmla="*/ 12700 h 4638125"/>
              <a:gd name="connsiteX17" fmla="*/ 5417742 w 10917814"/>
              <a:gd name="connsiteY17" fmla="*/ 9525 h 4638125"/>
              <a:gd name="connsiteX18" fmla="*/ 5430442 w 10917814"/>
              <a:gd name="connsiteY18" fmla="*/ 4762 h 46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917814" h="4638125">
                <a:moveTo>
                  <a:pt x="5441025" y="0"/>
                </a:moveTo>
                <a:lnTo>
                  <a:pt x="5453725" y="0"/>
                </a:lnTo>
                <a:lnTo>
                  <a:pt x="5464308" y="0"/>
                </a:lnTo>
                <a:lnTo>
                  <a:pt x="5477009" y="4762"/>
                </a:lnTo>
                <a:lnTo>
                  <a:pt x="5489708" y="9525"/>
                </a:lnTo>
                <a:lnTo>
                  <a:pt x="5498175" y="12700"/>
                </a:lnTo>
                <a:lnTo>
                  <a:pt x="5865801" y="288419"/>
                </a:lnTo>
                <a:lnTo>
                  <a:pt x="10765009" y="288419"/>
                </a:lnTo>
                <a:cubicBezTo>
                  <a:pt x="10849401" y="288419"/>
                  <a:pt x="10917814" y="356832"/>
                  <a:pt x="10917814" y="441224"/>
                </a:cubicBezTo>
                <a:lnTo>
                  <a:pt x="10917814" y="4485320"/>
                </a:lnTo>
                <a:cubicBezTo>
                  <a:pt x="10917814" y="4569712"/>
                  <a:pt x="10849401" y="4638125"/>
                  <a:pt x="10765009" y="4638125"/>
                </a:cubicBezTo>
                <a:lnTo>
                  <a:pt x="152805" y="4638125"/>
                </a:lnTo>
                <a:cubicBezTo>
                  <a:pt x="68413" y="4638125"/>
                  <a:pt x="0" y="4569712"/>
                  <a:pt x="0" y="4485320"/>
                </a:cubicBezTo>
                <a:lnTo>
                  <a:pt x="0" y="441224"/>
                </a:lnTo>
                <a:cubicBezTo>
                  <a:pt x="0" y="356832"/>
                  <a:pt x="68413" y="288419"/>
                  <a:pt x="152805" y="288419"/>
                </a:cubicBezTo>
                <a:lnTo>
                  <a:pt x="5041650" y="288419"/>
                </a:lnTo>
                <a:lnTo>
                  <a:pt x="5409275" y="12700"/>
                </a:lnTo>
                <a:lnTo>
                  <a:pt x="5417742" y="9525"/>
                </a:lnTo>
                <a:lnTo>
                  <a:pt x="5430442" y="4762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effectLst/>
        </p:spPr>
        <p:txBody>
          <a:bodyPr anchor="ctr">
            <a:normAutofit/>
          </a:bodyPr>
          <a:lstStyle/>
          <a:p>
            <a:pPr algn="ctr"/>
            <a:r>
              <a:rPr lang="en-US" sz="5400" dirty="0" smtClean="0">
                <a:solidFill>
                  <a:schemeClr val="tx1"/>
                </a:solidFill>
              </a:rPr>
              <a:t>LET’S ROCKTOBER!!!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093" y="1864826"/>
            <a:ext cx="10917814" cy="4349707"/>
          </a:xfrm>
          <a:effectLst/>
        </p:spPr>
        <p:txBody>
          <a:bodyPr>
            <a:noAutofit/>
          </a:bodyPr>
          <a:lstStyle/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2520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WHY SHOULD I DO THIS?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640222"/>
              </p:ext>
            </p:extLst>
          </p:nvPr>
        </p:nvGraphicFramePr>
        <p:xfrm>
          <a:off x="171450" y="2548647"/>
          <a:ext cx="12020550" cy="4180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380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3322B77-FA16-4D4E-BAA6-811C61DB3E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CA6EF34F-3BAD-4CD8-B05E-03BA773AE86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1050631" y="1050634"/>
            <a:ext cx="6857997" cy="4756735"/>
          </a:xfrm>
          <a:custGeom>
            <a:avLst/>
            <a:gdLst>
              <a:gd name="connsiteX0" fmla="*/ 6857997 w 6857997"/>
              <a:gd name="connsiteY0" fmla="*/ 0 h 4756735"/>
              <a:gd name="connsiteX1" fmla="*/ 6857997 w 6857997"/>
              <a:gd name="connsiteY1" fmla="*/ 4458285 h 4756735"/>
              <a:gd name="connsiteX2" fmla="*/ 4861980 w 6857997"/>
              <a:gd name="connsiteY2" fmla="*/ 4458285 h 4756735"/>
              <a:gd name="connsiteX3" fmla="*/ 4480980 w 6857997"/>
              <a:gd name="connsiteY3" fmla="*/ 4744036 h 4756735"/>
              <a:gd name="connsiteX4" fmla="*/ 4472514 w 6857997"/>
              <a:gd name="connsiteY4" fmla="*/ 4747210 h 4756735"/>
              <a:gd name="connsiteX5" fmla="*/ 4459814 w 6857997"/>
              <a:gd name="connsiteY5" fmla="*/ 4751973 h 4756735"/>
              <a:gd name="connsiteX6" fmla="*/ 4447114 w 6857997"/>
              <a:gd name="connsiteY6" fmla="*/ 4756735 h 4756735"/>
              <a:gd name="connsiteX7" fmla="*/ 4436530 w 6857997"/>
              <a:gd name="connsiteY7" fmla="*/ 4756735 h 4756735"/>
              <a:gd name="connsiteX8" fmla="*/ 4423830 w 6857997"/>
              <a:gd name="connsiteY8" fmla="*/ 4756735 h 4756735"/>
              <a:gd name="connsiteX9" fmla="*/ 4413247 w 6857997"/>
              <a:gd name="connsiteY9" fmla="*/ 4751973 h 4756735"/>
              <a:gd name="connsiteX10" fmla="*/ 4400547 w 6857997"/>
              <a:gd name="connsiteY10" fmla="*/ 4747210 h 4756735"/>
              <a:gd name="connsiteX11" fmla="*/ 4392080 w 6857997"/>
              <a:gd name="connsiteY11" fmla="*/ 4744036 h 4756735"/>
              <a:gd name="connsiteX12" fmla="*/ 4011080 w 6857997"/>
              <a:gd name="connsiteY12" fmla="*/ 4458285 h 4756735"/>
              <a:gd name="connsiteX13" fmla="*/ 0 w 6857997"/>
              <a:gd name="connsiteY13" fmla="*/ 4458285 h 4756735"/>
              <a:gd name="connsiteX14" fmla="*/ 1 w 6857997"/>
              <a:gd name="connsiteY14" fmla="*/ 0 h 4756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7997" h="4756735">
                <a:moveTo>
                  <a:pt x="6857997" y="0"/>
                </a:moveTo>
                <a:lnTo>
                  <a:pt x="6857997" y="4458285"/>
                </a:lnTo>
                <a:lnTo>
                  <a:pt x="4861980" y="4458285"/>
                </a:lnTo>
                <a:lnTo>
                  <a:pt x="4480980" y="4744036"/>
                </a:lnTo>
                <a:lnTo>
                  <a:pt x="4472514" y="4747210"/>
                </a:lnTo>
                <a:lnTo>
                  <a:pt x="4459814" y="4751973"/>
                </a:lnTo>
                <a:lnTo>
                  <a:pt x="4447114" y="4756735"/>
                </a:lnTo>
                <a:lnTo>
                  <a:pt x="4436530" y="4756735"/>
                </a:lnTo>
                <a:lnTo>
                  <a:pt x="4423830" y="4756735"/>
                </a:lnTo>
                <a:lnTo>
                  <a:pt x="4413247" y="4751973"/>
                </a:lnTo>
                <a:lnTo>
                  <a:pt x="4400547" y="4747210"/>
                </a:lnTo>
                <a:lnTo>
                  <a:pt x="4392080" y="4744036"/>
                </a:lnTo>
                <a:lnTo>
                  <a:pt x="4011080" y="4458285"/>
                </a:lnTo>
                <a:lnTo>
                  <a:pt x="0" y="4458285"/>
                </a:ln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754" y="1918252"/>
            <a:ext cx="3365439" cy="3997635"/>
          </a:xfrm>
        </p:spPr>
        <p:txBody>
          <a:bodyPr anchor="t">
            <a:normAutofit/>
          </a:bodyPr>
          <a:lstStyle/>
          <a:p>
            <a:r>
              <a:rPr lang="en-US" sz="4400"/>
              <a:t>GETTING STARTED CHECKLIST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2999007"/>
              </p:ext>
            </p:extLst>
          </p:nvPr>
        </p:nvGraphicFramePr>
        <p:xfrm>
          <a:off x="5556250" y="1262063"/>
          <a:ext cx="5816600" cy="4327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709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133F8CB7-795C-4272-9073-64D8CF97F2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7743172-17A8-4FA4-8434-B813E03B76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xmlns="" id="{4CE1233C-FD2F-489E-BFDE-086F5FED64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38" y="89307"/>
            <a:ext cx="5129212" cy="663780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 smtClean="0"/>
              <a:t>Dr. Hill’s Daily Regimen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213184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1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8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1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1446</TotalTime>
  <Words>363</Words>
  <Application>Microsoft Macintosh PowerPoint</Application>
  <PresentationFormat>Widescreen</PresentationFormat>
  <Paragraphs>56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Century Gothic</vt:lpstr>
      <vt:lpstr>Wingdings 2</vt:lpstr>
      <vt:lpstr>Quotable</vt:lpstr>
      <vt:lpstr>Dr. Hill’s Daily Regimen 30-Day Challenge</vt:lpstr>
      <vt:lpstr>Join us for our team-wide 30-Day Challenge!</vt:lpstr>
      <vt:lpstr>WHY SHOULD I DO THIS?</vt:lpstr>
      <vt:lpstr>GETTING STARTED CHECKLIST</vt:lpstr>
      <vt:lpstr>Dr. Hill’s Daily Regimen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Lifelong  Vitality</vt:lpstr>
      <vt:lpstr>Terrazyme and PB Assist</vt:lpstr>
      <vt:lpstr>Serenity Softgels</vt:lpstr>
      <vt:lpstr>Balance – Grounding Blend</vt:lpstr>
      <vt:lpstr>On Guard</vt:lpstr>
      <vt:lpstr>Frankincense</vt:lpstr>
      <vt:lpstr>Grapefruit</vt:lpstr>
      <vt:lpstr>Deep Blue</vt:lpstr>
      <vt:lpstr>Cedarwood</vt:lpstr>
      <vt:lpstr>All you need to do is participate! FREE to join! Purchase your own products.</vt:lpstr>
      <vt:lpstr>And have a chance to WIN BIG PRIZES!!!</vt:lpstr>
      <vt:lpstr>SIMPLY PURCHASE THESE PRODUCTS ON YOUR NEXT ORDER BEFORE NOVEMBER 1</vt:lpstr>
      <vt:lpstr>ARE  YOU  READY?</vt:lpstr>
      <vt:lpstr>LET’S ROCKTOBER!!!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Hill’s Daily Regimen 30-Day Challenge</dc:title>
  <dc:creator>alohahealinghawaii@gmail.com</dc:creator>
  <cp:lastModifiedBy>alohahealinghawaii@gmail.com</cp:lastModifiedBy>
  <cp:revision>16</cp:revision>
  <dcterms:created xsi:type="dcterms:W3CDTF">2017-10-10T01:22:40Z</dcterms:created>
  <dcterms:modified xsi:type="dcterms:W3CDTF">2017-11-15T18:37:07Z</dcterms:modified>
</cp:coreProperties>
</file>