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5143500" cx="9144000"/>
  <p:notesSz cx="6858000" cy="9144000"/>
  <p:embeddedFontLst>
    <p:embeddedFont>
      <p:font typeface="Arial Black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rialBlack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dc4adcc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bdc4adcc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bdc4adcc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bdc4adcc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bdc4adcc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bdc4adcc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bdc4adcc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bdc4adcc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bdc4adccd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bdc4adcc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bdc4adcc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bdc4adcc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bdc4adcc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bdc4adcc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bdc4adcc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bdc4adcc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bdc4adcc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bdc4adcc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bdc4adcc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bdc4adcc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bdc4adcc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bdc4adcc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bdc4adcc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bdc4adcc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bdc4adc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bdc4adc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bdc4adcc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bdc4adcc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bdc4adcc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bdc4adcc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bdc4adcc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bdc4adcc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bdc4adccd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bdc4adccd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bdc4adcc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bdc4adcc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bdc4adccd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bdc4adccd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bdc4adcc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bdc4adcc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Tiredness or lack of sleep, stress, hormonal, medication side effects, alcohol, drugs, chronic illness, infection, brain surgery, anxiety, </a:t>
            </a:r>
            <a:r>
              <a:rPr lang="en"/>
              <a:t>depression</a:t>
            </a:r>
            <a:r>
              <a:rPr lang="en"/>
              <a:t>, </a:t>
            </a:r>
            <a:r>
              <a:rPr lang="en"/>
              <a:t>bipolar</a:t>
            </a:r>
            <a:r>
              <a:rPr lang="en"/>
              <a:t>, emotional </a:t>
            </a:r>
            <a:r>
              <a:rPr lang="en"/>
              <a:t>trauma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dc4adcc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bdc4adcc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bdc4adcc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bdc4adcc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bdc4adcc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bdc4adcc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bdc4adcc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bdc4adcc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bdc4adccd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bdc4adcc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bdc4adccd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bdc4adcc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png"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.png"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.png"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.png"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1.png"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.png"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4.png"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png"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1.png"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png"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png"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png"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.png"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3.png"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png"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png"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/>
          <p:nvPr>
            <p:ph type="title"/>
          </p:nvPr>
        </p:nvSpPr>
        <p:spPr>
          <a:xfrm>
            <a:off x="1831100" y="433750"/>
            <a:ext cx="707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latin typeface="Arial Black"/>
                <a:ea typeface="Arial Black"/>
                <a:cs typeface="Arial Black"/>
                <a:sym typeface="Arial Black"/>
              </a:rPr>
              <a:t>RESOURCES</a:t>
            </a:r>
            <a:endParaRPr sz="3600" u="sng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0" name="Google Shape;180;p38"/>
          <p:cNvSpPr txBox="1"/>
          <p:nvPr>
            <p:ph idx="1" type="body"/>
          </p:nvPr>
        </p:nvSpPr>
        <p:spPr>
          <a:xfrm>
            <a:off x="1831100" y="1107475"/>
            <a:ext cx="6216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/>
              <a:t>The Essential Life Book - 2nd Edition</a:t>
            </a:r>
            <a:endParaRPr b="1"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png"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png"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png"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png"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png"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png"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png"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