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8.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96" r:id="rId4"/>
    <p:sldMasterId id="2147483708" r:id="rId5"/>
    <p:sldMasterId id="2147483720" r:id="rId6"/>
    <p:sldMasterId id="2147483736" r:id="rId7"/>
    <p:sldMasterId id="2147483748" r:id="rId8"/>
    <p:sldMasterId id="2147483760" r:id="rId9"/>
  </p:sldMasterIdLst>
  <p:notesMasterIdLst>
    <p:notesMasterId r:id="rId57"/>
  </p:notesMasterIdLst>
  <p:sldIdLst>
    <p:sldId id="256" r:id="rId10"/>
    <p:sldId id="258" r:id="rId11"/>
    <p:sldId id="342" r:id="rId12"/>
    <p:sldId id="261" r:id="rId13"/>
    <p:sldId id="267" r:id="rId14"/>
    <p:sldId id="268" r:id="rId15"/>
    <p:sldId id="269" r:id="rId16"/>
    <p:sldId id="270" r:id="rId17"/>
    <p:sldId id="274" r:id="rId18"/>
    <p:sldId id="333" r:id="rId19"/>
    <p:sldId id="343" r:id="rId20"/>
    <p:sldId id="344" r:id="rId21"/>
    <p:sldId id="345" r:id="rId22"/>
    <p:sldId id="346" r:id="rId23"/>
    <p:sldId id="347" r:id="rId24"/>
    <p:sldId id="348" r:id="rId25"/>
    <p:sldId id="349" r:id="rId26"/>
    <p:sldId id="350" r:id="rId27"/>
    <p:sldId id="351" r:id="rId28"/>
    <p:sldId id="322" r:id="rId29"/>
    <p:sldId id="319" r:id="rId30"/>
    <p:sldId id="326" r:id="rId31"/>
    <p:sldId id="334" r:id="rId32"/>
    <p:sldId id="335" r:id="rId33"/>
    <p:sldId id="336" r:id="rId34"/>
    <p:sldId id="339" r:id="rId35"/>
    <p:sldId id="352" r:id="rId36"/>
    <p:sldId id="353" r:id="rId37"/>
    <p:sldId id="354" r:id="rId38"/>
    <p:sldId id="355" r:id="rId39"/>
    <p:sldId id="356" r:id="rId40"/>
    <p:sldId id="337" r:id="rId41"/>
    <p:sldId id="338" r:id="rId42"/>
    <p:sldId id="314" r:id="rId43"/>
    <p:sldId id="331" r:id="rId44"/>
    <p:sldId id="341" r:id="rId45"/>
    <p:sldId id="357" r:id="rId46"/>
    <p:sldId id="358" r:id="rId47"/>
    <p:sldId id="359" r:id="rId48"/>
    <p:sldId id="294" r:id="rId49"/>
    <p:sldId id="360" r:id="rId50"/>
    <p:sldId id="305" r:id="rId51"/>
    <p:sldId id="306" r:id="rId52"/>
    <p:sldId id="307" r:id="rId53"/>
    <p:sldId id="308" r:id="rId54"/>
    <p:sldId id="309" r:id="rId55"/>
    <p:sldId id="310"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1B4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05"/>
    <p:restoredTop sz="94038"/>
  </p:normalViewPr>
  <p:slideViewPr>
    <p:cSldViewPr>
      <p:cViewPr varScale="1">
        <p:scale>
          <a:sx n="72" d="100"/>
          <a:sy n="72" d="100"/>
        </p:scale>
        <p:origin x="1088" y="19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4" Type="http://schemas.openxmlformats.org/officeDocument/2006/relationships/slide" Target="slides/slide5.xml"/><Relationship Id="rId15" Type="http://schemas.openxmlformats.org/officeDocument/2006/relationships/slide" Target="slides/slide6.xml"/><Relationship Id="rId16" Type="http://schemas.openxmlformats.org/officeDocument/2006/relationships/slide" Target="slides/slide7.xml"/><Relationship Id="rId17" Type="http://schemas.openxmlformats.org/officeDocument/2006/relationships/slide" Target="slides/slide8.xml"/><Relationship Id="rId18" Type="http://schemas.openxmlformats.org/officeDocument/2006/relationships/slide" Target="slides/slide9.xml"/><Relationship Id="rId19" Type="http://schemas.openxmlformats.org/officeDocument/2006/relationships/slide" Target="slides/slide10.xml"/><Relationship Id="rId50" Type="http://schemas.openxmlformats.org/officeDocument/2006/relationships/slide" Target="slides/slide41.xml"/><Relationship Id="rId51" Type="http://schemas.openxmlformats.org/officeDocument/2006/relationships/slide" Target="slides/slide42.xml"/><Relationship Id="rId52" Type="http://schemas.openxmlformats.org/officeDocument/2006/relationships/slide" Target="slides/slide43.xml"/><Relationship Id="rId53" Type="http://schemas.openxmlformats.org/officeDocument/2006/relationships/slide" Target="slides/slide44.xml"/><Relationship Id="rId54" Type="http://schemas.openxmlformats.org/officeDocument/2006/relationships/slide" Target="slides/slide45.xml"/><Relationship Id="rId55" Type="http://schemas.openxmlformats.org/officeDocument/2006/relationships/slide" Target="slides/slide46.xml"/><Relationship Id="rId56" Type="http://schemas.openxmlformats.org/officeDocument/2006/relationships/slide" Target="slides/slide47.xml"/><Relationship Id="rId57" Type="http://schemas.openxmlformats.org/officeDocument/2006/relationships/notesMaster" Target="notesMasters/notesMaster1.xml"/><Relationship Id="rId58" Type="http://schemas.openxmlformats.org/officeDocument/2006/relationships/presProps" Target="presProps.xml"/><Relationship Id="rId59" Type="http://schemas.openxmlformats.org/officeDocument/2006/relationships/viewProps" Target="viewProps.xml"/><Relationship Id="rId40" Type="http://schemas.openxmlformats.org/officeDocument/2006/relationships/slide" Target="slides/slide31.xml"/><Relationship Id="rId41" Type="http://schemas.openxmlformats.org/officeDocument/2006/relationships/slide" Target="slides/slide32.xml"/><Relationship Id="rId42" Type="http://schemas.openxmlformats.org/officeDocument/2006/relationships/slide" Target="slides/slide33.xml"/><Relationship Id="rId43" Type="http://schemas.openxmlformats.org/officeDocument/2006/relationships/slide" Target="slides/slide34.xml"/><Relationship Id="rId44" Type="http://schemas.openxmlformats.org/officeDocument/2006/relationships/slide" Target="slides/slide35.xml"/><Relationship Id="rId45" Type="http://schemas.openxmlformats.org/officeDocument/2006/relationships/slide" Target="slides/slide36.xml"/><Relationship Id="rId46" Type="http://schemas.openxmlformats.org/officeDocument/2006/relationships/slide" Target="slides/slide37.xml"/><Relationship Id="rId47" Type="http://schemas.openxmlformats.org/officeDocument/2006/relationships/slide" Target="slides/slide38.xml"/><Relationship Id="rId48" Type="http://schemas.openxmlformats.org/officeDocument/2006/relationships/slide" Target="slides/slide39.xml"/><Relationship Id="rId49" Type="http://schemas.openxmlformats.org/officeDocument/2006/relationships/slide" Target="slides/slide40.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30" Type="http://schemas.openxmlformats.org/officeDocument/2006/relationships/slide" Target="slides/slide21.xml"/><Relationship Id="rId31" Type="http://schemas.openxmlformats.org/officeDocument/2006/relationships/slide" Target="slides/slide22.xml"/><Relationship Id="rId32" Type="http://schemas.openxmlformats.org/officeDocument/2006/relationships/slide" Target="slides/slide23.xml"/><Relationship Id="rId33" Type="http://schemas.openxmlformats.org/officeDocument/2006/relationships/slide" Target="slides/slide24.xml"/><Relationship Id="rId34" Type="http://schemas.openxmlformats.org/officeDocument/2006/relationships/slide" Target="slides/slide25.xml"/><Relationship Id="rId35" Type="http://schemas.openxmlformats.org/officeDocument/2006/relationships/slide" Target="slides/slide26.xml"/><Relationship Id="rId36" Type="http://schemas.openxmlformats.org/officeDocument/2006/relationships/slide" Target="slides/slide27.xml"/><Relationship Id="rId37" Type="http://schemas.openxmlformats.org/officeDocument/2006/relationships/slide" Target="slides/slide28.xml"/><Relationship Id="rId38" Type="http://schemas.openxmlformats.org/officeDocument/2006/relationships/slide" Target="slides/slide29.xml"/><Relationship Id="rId39" Type="http://schemas.openxmlformats.org/officeDocument/2006/relationships/slide" Target="slides/slide30.xml"/><Relationship Id="rId20" Type="http://schemas.openxmlformats.org/officeDocument/2006/relationships/slide" Target="slides/slide11.xml"/><Relationship Id="rId21" Type="http://schemas.openxmlformats.org/officeDocument/2006/relationships/slide" Target="slides/slide12.xml"/><Relationship Id="rId22" Type="http://schemas.openxmlformats.org/officeDocument/2006/relationships/slide" Target="slides/slide13.xml"/><Relationship Id="rId23" Type="http://schemas.openxmlformats.org/officeDocument/2006/relationships/slide" Target="slides/slide14.xml"/><Relationship Id="rId24" Type="http://schemas.openxmlformats.org/officeDocument/2006/relationships/slide" Target="slides/slide15.xml"/><Relationship Id="rId25" Type="http://schemas.openxmlformats.org/officeDocument/2006/relationships/slide" Target="slides/slide16.xml"/><Relationship Id="rId26" Type="http://schemas.openxmlformats.org/officeDocument/2006/relationships/slide" Target="slides/slide17.xml"/><Relationship Id="rId27" Type="http://schemas.openxmlformats.org/officeDocument/2006/relationships/slide" Target="slides/slide18.xml"/><Relationship Id="rId28" Type="http://schemas.openxmlformats.org/officeDocument/2006/relationships/slide" Target="slides/slide19.xml"/><Relationship Id="rId29" Type="http://schemas.openxmlformats.org/officeDocument/2006/relationships/slide" Target="slides/slide20.xml"/><Relationship Id="rId60" Type="http://schemas.openxmlformats.org/officeDocument/2006/relationships/theme" Target="theme/theme1.xml"/><Relationship Id="rId61" Type="http://schemas.openxmlformats.org/officeDocument/2006/relationships/tableStyles" Target="tableStyles.xml"/><Relationship Id="rId10" Type="http://schemas.openxmlformats.org/officeDocument/2006/relationships/slide" Target="slides/slide1.xml"/><Relationship Id="rId11" Type="http://schemas.openxmlformats.org/officeDocument/2006/relationships/slide" Target="slides/slide2.xml"/><Relationship Id="rId12"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F4285E-6694-DE46-9532-C52C161C48DF}" type="datetimeFigureOut">
              <a:rPr lang="en-US" smtClean="0"/>
              <a:t>4/24/18</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1A0748-A389-C145-B285-BA9447C7DC35}" type="slidenum">
              <a:rPr lang="en-US" smtClean="0"/>
              <a:t>‹#›</a:t>
            </a:fld>
            <a:endParaRPr lang="en-US" dirty="0"/>
          </a:p>
        </p:txBody>
      </p:sp>
    </p:spTree>
    <p:extLst>
      <p:ext uri="{BB962C8B-B14F-4D97-AF65-F5344CB8AC3E}">
        <p14:creationId xmlns:p14="http://schemas.microsoft.com/office/powerpoint/2010/main" val="334996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 Id="rId3" Type="http://schemas.openxmlformats.org/officeDocument/2006/relationships/hyperlink" Target="http://doterra.com/US/en/difference-global-botanical-network"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 Id="rId3" Type="http://schemas.openxmlformats.org/officeDocument/2006/relationships/hyperlink" Target="https://draxe.com/inflammation-at-the-root-of-most-diseases/"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draxe.com/essential-oils-guide/" TargetMode="External"/><Relationship Id="rId4" Type="http://schemas.openxmlformats.org/officeDocument/2006/relationships/hyperlink" Target="http://www.netdoctor.co.uk/diseases/facts/hayfever.htm" TargetMode="External"/><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draxe.com/tea-tree-oil-uses-benefits/" TargetMode="External"/><Relationship Id="rId4" Type="http://schemas.openxmlformats.org/officeDocument/2006/relationships/hyperlink" Target="http://www.ncbi.nlm.nih.gov/pubmed/11374358" TargetMode="External"/><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https://www.mayoclinic.org/diseases-conditions/allergies/symptoms-causes/syc-20351497</a:t>
            </a:r>
            <a:endParaRPr lang="en-GB" dirty="0"/>
          </a:p>
        </p:txBody>
      </p:sp>
      <p:sp>
        <p:nvSpPr>
          <p:cNvPr id="4" name="Slide Number Placeholder 3"/>
          <p:cNvSpPr>
            <a:spLocks noGrp="1"/>
          </p:cNvSpPr>
          <p:nvPr>
            <p:ph type="sldNum" sz="quarter" idx="10"/>
          </p:nvPr>
        </p:nvSpPr>
        <p:spPr/>
        <p:txBody>
          <a:bodyPr/>
          <a:lstStyle/>
          <a:p>
            <a:fld id="{791A0748-A389-C145-B285-BA9447C7DC35}"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22536463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a:t>You don’t even have to spend</a:t>
            </a:r>
            <a:r>
              <a:rPr lang="en-GB" baseline="0" dirty="0"/>
              <a:t> 50 pounds to qualify thanks to the pv system where 1 pv = 1 dollar.  Each month you spend 50 pv or more, this counts as a ‘qualifying LRP’ month.  After you have had three qualifying months you move up to the next level of % as shown on the chart until you reach the maximum % of 30% off your products.  This is ontop of the 25% you receive from having a wholesale account.</a:t>
            </a:r>
            <a:endParaRPr lang="en-GB" dirty="0"/>
          </a:p>
        </p:txBody>
      </p:sp>
      <p:sp>
        <p:nvSpPr>
          <p:cNvPr id="4" name="Slide Number Placeholder 3"/>
          <p:cNvSpPr>
            <a:spLocks noGrp="1"/>
          </p:cNvSpPr>
          <p:nvPr>
            <p:ph type="sldNum" sz="quarter" idx="10"/>
          </p:nvPr>
        </p:nvSpPr>
        <p:spPr/>
        <p:txBody>
          <a:bodyPr/>
          <a:lstStyle/>
          <a:p>
            <a:fld id="{07DD3194-6056-4A46-B0DF-D6B95D180EC1}" type="slidenum">
              <a:rPr lang="en-GB" smtClean="0">
                <a:solidFill>
                  <a:prstClr val="black"/>
                </a:solidFill>
              </a:rPr>
              <a:pPr/>
              <a:t>42</a:t>
            </a:fld>
            <a:endParaRPr lang="en-GB" dirty="0">
              <a:solidFill>
                <a:prstClr val="black"/>
              </a:solidFill>
            </a:endParaRPr>
          </a:p>
        </p:txBody>
      </p:sp>
    </p:spTree>
    <p:extLst>
      <p:ext uri="{BB962C8B-B14F-4D97-AF65-F5344CB8AC3E}">
        <p14:creationId xmlns:p14="http://schemas.microsoft.com/office/powerpoint/2010/main" val="34186690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fld id="{4D3960E6-9BE6-4125-B1EA-8855576962E2}" type="slidenum">
              <a:rPr lang="en-US" altLang="en-US">
                <a:solidFill>
                  <a:srgbClr val="000000"/>
                </a:solidFill>
              </a:rPr>
              <a:pPr/>
              <a:t>44</a:t>
            </a:fld>
            <a:endParaRPr lang="en-US" altLang="en-US" dirty="0">
              <a:solidFill>
                <a:srgbClr val="000000"/>
              </a:solidFill>
            </a:endParaRPr>
          </a:p>
        </p:txBody>
      </p:sp>
      <p:sp>
        <p:nvSpPr>
          <p:cNvPr id="150530"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42900" indent="-342900" defTabSz="912813">
              <a:lnSpc>
                <a:spcPct val="115000"/>
              </a:lnSpc>
              <a:spcBef>
                <a:spcPct val="0"/>
              </a:spcBef>
              <a:buFont typeface="Calibri" pitchFamily="34" charset="0"/>
              <a:buChar char="-"/>
            </a:pPr>
            <a:r>
              <a:rPr lang="en-US" altLang="en-US" dirty="0" smtClean="0">
                <a:ea typeface="Calibri" pitchFamily="34" charset="0"/>
              </a:rPr>
              <a:t>Essential Oils are a 100% Natural way to care for our health.</a:t>
            </a:r>
            <a:endParaRPr lang="en-US" altLang="en-US" sz="1100" dirty="0" smtClean="0">
              <a:ea typeface="Calibri" pitchFamily="34" charset="0"/>
            </a:endParaRPr>
          </a:p>
          <a:p>
            <a:pPr marL="342900" indent="-342900" defTabSz="912813">
              <a:lnSpc>
                <a:spcPct val="115000"/>
              </a:lnSpc>
              <a:spcBef>
                <a:spcPct val="0"/>
              </a:spcBef>
              <a:buFont typeface="Calibri" pitchFamily="34" charset="0"/>
              <a:buChar char="-"/>
            </a:pPr>
            <a:r>
              <a:rPr lang="en-US" altLang="en-US" dirty="0" smtClean="0">
                <a:ea typeface="Calibri" pitchFamily="34" charset="0"/>
              </a:rPr>
              <a:t>Essential Oils have been used for their medicinal benefits throughout history including in ancient Egypt and China.</a:t>
            </a:r>
            <a:endParaRPr lang="en-US" altLang="en-US" sz="1100" dirty="0" smtClean="0">
              <a:ea typeface="Calibri" pitchFamily="34" charset="0"/>
            </a:endParaRPr>
          </a:p>
          <a:p>
            <a:pPr marL="342900" indent="-342900" defTabSz="912813">
              <a:lnSpc>
                <a:spcPct val="115000"/>
              </a:lnSpc>
              <a:spcBef>
                <a:spcPct val="0"/>
              </a:spcBef>
              <a:buFont typeface="Calibri" pitchFamily="34" charset="0"/>
              <a:buChar char="-"/>
            </a:pPr>
            <a:r>
              <a:rPr lang="en-US" altLang="en-US" dirty="0" smtClean="0">
                <a:ea typeface="Calibri" pitchFamily="34" charset="0"/>
              </a:rPr>
              <a:t>Essential Oils have similar properties and benefits as many synthetic medications (in fact many medications are copies of certain compounds in plants or essential oils).</a:t>
            </a:r>
            <a:endParaRPr lang="en-US" altLang="en-US" sz="1100" dirty="0" smtClean="0">
              <a:ea typeface="Calibri" pitchFamily="34" charset="0"/>
            </a:endParaRPr>
          </a:p>
          <a:p>
            <a:pPr marL="342900" indent="-342900" defTabSz="912813">
              <a:lnSpc>
                <a:spcPct val="115000"/>
              </a:lnSpc>
              <a:spcBef>
                <a:spcPct val="0"/>
              </a:spcBef>
              <a:spcAft>
                <a:spcPts val="1000"/>
              </a:spcAft>
              <a:buFont typeface="Calibri" pitchFamily="34" charset="0"/>
              <a:buChar char="-"/>
            </a:pPr>
            <a:r>
              <a:rPr lang="en-US" altLang="en-US" dirty="0" smtClean="0">
                <a:ea typeface="Calibri" pitchFamily="34" charset="0"/>
              </a:rPr>
              <a:t>Essential Oils have NO side effects. (The synthetic drugs that copy essential oils are not perfect copies and therefore have side effects).</a:t>
            </a:r>
            <a:endParaRPr lang="en-US" altLang="en-US" sz="1100" dirty="0" smtClean="0">
              <a:ea typeface="Calibri" pitchFamily="34" charset="0"/>
            </a:endParaRPr>
          </a:p>
          <a:p>
            <a:pPr marL="342900" indent="-342900" defTabSz="912813">
              <a:spcBef>
                <a:spcPct val="0"/>
              </a:spcBef>
            </a:pPr>
            <a:endParaRPr lang="en-US" altLang="en-US" dirty="0" smtClean="0">
              <a:ea typeface="Calibri" pitchFamily="34" charset="0"/>
            </a:endParaRPr>
          </a:p>
        </p:txBody>
      </p:sp>
      <p:sp>
        <p:nvSpPr>
          <p:cNvPr id="15053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912813">
              <a:defRPr>
                <a:solidFill>
                  <a:schemeClr val="tx1"/>
                </a:solidFill>
                <a:latin typeface="Calibri" pitchFamily="34" charset="0"/>
                <a:ea typeface="ＭＳ Ｐゴシック" pitchFamily="34" charset="-128"/>
              </a:defRPr>
            </a:lvl1pPr>
            <a:lvl2pPr marL="742950" indent="-285750" defTabSz="912813">
              <a:defRPr>
                <a:solidFill>
                  <a:schemeClr val="tx1"/>
                </a:solidFill>
                <a:latin typeface="Calibri" pitchFamily="34" charset="0"/>
                <a:ea typeface="ＭＳ Ｐゴシック" pitchFamily="34" charset="-128"/>
              </a:defRPr>
            </a:lvl2pPr>
            <a:lvl3pPr marL="1143000" indent="-228600" defTabSz="912813">
              <a:defRPr>
                <a:solidFill>
                  <a:schemeClr val="tx1"/>
                </a:solidFill>
                <a:latin typeface="Calibri" pitchFamily="34" charset="0"/>
                <a:ea typeface="ＭＳ Ｐゴシック" pitchFamily="34" charset="-128"/>
              </a:defRPr>
            </a:lvl3pPr>
            <a:lvl4pPr marL="1600200" indent="-228600" defTabSz="912813">
              <a:defRPr>
                <a:solidFill>
                  <a:schemeClr val="tx1"/>
                </a:solidFill>
                <a:latin typeface="Calibri" pitchFamily="34" charset="0"/>
                <a:ea typeface="ＭＳ Ｐゴシック" pitchFamily="34" charset="-128"/>
              </a:defRPr>
            </a:lvl4pPr>
            <a:lvl5pPr marL="2057400" indent="-228600" defTabSz="912813">
              <a:defRPr>
                <a:solidFill>
                  <a:schemeClr val="tx1"/>
                </a:solidFill>
                <a:latin typeface="Calibri" pitchFamily="34" charset="0"/>
                <a:ea typeface="ＭＳ Ｐゴシック" pitchFamily="34" charset="-128"/>
              </a:defRPr>
            </a:lvl5pPr>
            <a:lvl6pPr marL="2514600" indent="-228600" defTabSz="912813" fontAlgn="base">
              <a:spcBef>
                <a:spcPct val="0"/>
              </a:spcBef>
              <a:spcAft>
                <a:spcPct val="0"/>
              </a:spcAft>
              <a:defRPr>
                <a:solidFill>
                  <a:schemeClr val="tx1"/>
                </a:solidFill>
                <a:latin typeface="Calibri" pitchFamily="34" charset="0"/>
                <a:ea typeface="ＭＳ Ｐゴシック" pitchFamily="34" charset="-128"/>
              </a:defRPr>
            </a:lvl6pPr>
            <a:lvl7pPr marL="2971800" indent="-228600" defTabSz="912813" fontAlgn="base">
              <a:spcBef>
                <a:spcPct val="0"/>
              </a:spcBef>
              <a:spcAft>
                <a:spcPct val="0"/>
              </a:spcAft>
              <a:defRPr>
                <a:solidFill>
                  <a:schemeClr val="tx1"/>
                </a:solidFill>
                <a:latin typeface="Calibri" pitchFamily="34" charset="0"/>
                <a:ea typeface="ＭＳ Ｐゴシック" pitchFamily="34" charset="-128"/>
              </a:defRPr>
            </a:lvl7pPr>
            <a:lvl8pPr marL="3429000" indent="-228600" defTabSz="912813" fontAlgn="base">
              <a:spcBef>
                <a:spcPct val="0"/>
              </a:spcBef>
              <a:spcAft>
                <a:spcPct val="0"/>
              </a:spcAft>
              <a:defRPr>
                <a:solidFill>
                  <a:schemeClr val="tx1"/>
                </a:solidFill>
                <a:latin typeface="Calibri" pitchFamily="34" charset="0"/>
                <a:ea typeface="ＭＳ Ｐゴシック" pitchFamily="34" charset="-128"/>
              </a:defRPr>
            </a:lvl8pPr>
            <a:lvl9pPr marL="3886200" indent="-228600" defTabSz="912813" fontAlgn="base">
              <a:spcBef>
                <a:spcPct val="0"/>
              </a:spcBef>
              <a:spcAft>
                <a:spcPct val="0"/>
              </a:spcAft>
              <a:defRPr>
                <a:solidFill>
                  <a:schemeClr val="tx1"/>
                </a:solidFill>
                <a:latin typeface="Calibri" pitchFamily="34" charset="0"/>
                <a:ea typeface="ＭＳ Ｐゴシック" pitchFamily="34" charset="-128"/>
              </a:defRPr>
            </a:lvl9pPr>
          </a:lstStyle>
          <a:p>
            <a:pPr algn="r" fontAlgn="base">
              <a:spcBef>
                <a:spcPct val="0"/>
              </a:spcBef>
              <a:spcAft>
                <a:spcPct val="0"/>
              </a:spcAft>
            </a:pPr>
            <a:fld id="{E53974E6-0B64-476B-BA37-CEDFFC5E766F}" type="slidenum">
              <a:rPr lang="en-US" altLang="en-US" sz="1200" smtClean="0">
                <a:solidFill>
                  <a:srgbClr val="000000"/>
                </a:solidFill>
              </a:rPr>
              <a:pPr algn="r" fontAlgn="base">
                <a:spcBef>
                  <a:spcPct val="0"/>
                </a:spcBef>
                <a:spcAft>
                  <a:spcPct val="0"/>
                </a:spcAft>
              </a:pPr>
              <a:t>44</a:t>
            </a:fld>
            <a:endParaRPr lang="en-US" altLang="en-US" sz="1200" dirty="0" smtClean="0">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5650" name="Rectangle 5"/>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r>
              <a:rPr lang="en-US" altLang="en-US" dirty="0">
                <a:solidFill>
                  <a:prstClr val="black"/>
                </a:solidFill>
              </a:rPr>
              <a:t>11/04/10</a:t>
            </a:r>
          </a:p>
        </p:txBody>
      </p:sp>
      <p:sp>
        <p:nvSpPr>
          <p:cNvPr id="155651" name="Rectangle 9"/>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fld id="{F68D37AC-398E-4C4A-B2CC-277C6C93B38C}" type="slidenum">
              <a:rPr lang="en-US" altLang="en-US">
                <a:solidFill>
                  <a:prstClr val="black"/>
                </a:solidFill>
              </a:rPr>
              <a:pPr/>
              <a:t>45</a:t>
            </a:fld>
            <a:endParaRPr lang="en-US" altLang="en-US" dirty="0">
              <a:solidFill>
                <a:prstClr val="black"/>
              </a:solidFill>
            </a:endParaRPr>
          </a:p>
        </p:txBody>
      </p:sp>
      <p:sp>
        <p:nvSpPr>
          <p:cNvPr id="155652" name="Rectangle 1"/>
          <p:cNvSpPr txBox="1">
            <a:spLocks noGrp="1" noRot="1" noChangeAspect="1" noChangeArrowheads="1"/>
          </p:cNvSpPr>
          <p:nvPr>
            <p:ph type="sldImg"/>
          </p:nvPr>
        </p:nvSpPr>
        <p:spPr bwMode="auto">
          <a:xfrm>
            <a:off x="1143000" y="685800"/>
            <a:ext cx="4570413" cy="34274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5653" name="Rectangle 2"/>
          <p:cNvSpPr txBox="1">
            <a:spLocks noGrp="1" noChangeArrowheads="1"/>
          </p:cNvSpPr>
          <p:nvPr>
            <p:ph type="body" idx="1"/>
          </p:nvPr>
        </p:nvSpPr>
        <p:spPr bwMode="auto">
          <a:xfrm>
            <a:off x="685800" y="4343400"/>
            <a:ext cx="5483225" cy="4111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numCol="1" anchor="ctr"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dirty="0" smtClean="0"/>
              <a:t>Co-impact:  </a:t>
            </a:r>
            <a:r>
              <a:rPr lang="en-GB" sz="1200" dirty="0" smtClean="0"/>
              <a:t>–  </a:t>
            </a:r>
            <a:r>
              <a:rPr lang="en-GB" sz="1200" dirty="0" smtClean="0">
                <a:hlinkClick r:id="rId3"/>
              </a:rPr>
              <a:t>doTERRA sources</a:t>
            </a:r>
            <a:r>
              <a:rPr lang="en-GB" sz="1200" dirty="0" smtClean="0"/>
              <a:t> its oils from over 40 countries —more than half of which could be considered developing countries.  dōTERRA is committed to the ethical treatment of its suppliers by providing on-time payments at fair prices.  They work in partnership with the local farmers.</a:t>
            </a:r>
          </a:p>
          <a:p>
            <a:pPr>
              <a:spcBef>
                <a:spcPct val="0"/>
              </a:spcBef>
            </a:pPr>
            <a:endParaRPr lang="en-US" alt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5650" name="Rectangle 5"/>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r>
              <a:rPr lang="en-US" altLang="en-US" dirty="0">
                <a:solidFill>
                  <a:prstClr val="black"/>
                </a:solidFill>
              </a:rPr>
              <a:t>11/04/10</a:t>
            </a:r>
          </a:p>
        </p:txBody>
      </p:sp>
      <p:sp>
        <p:nvSpPr>
          <p:cNvPr id="155651" name="Rectangle 9"/>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fld id="{F68D37AC-398E-4C4A-B2CC-277C6C93B38C}" type="slidenum">
              <a:rPr lang="en-US" altLang="en-US">
                <a:solidFill>
                  <a:prstClr val="black"/>
                </a:solidFill>
              </a:rPr>
              <a:pPr/>
              <a:t>46</a:t>
            </a:fld>
            <a:endParaRPr lang="en-US" altLang="en-US" dirty="0">
              <a:solidFill>
                <a:prstClr val="black"/>
              </a:solidFill>
            </a:endParaRPr>
          </a:p>
        </p:txBody>
      </p:sp>
      <p:sp>
        <p:nvSpPr>
          <p:cNvPr id="155652" name="Rectangle 1"/>
          <p:cNvSpPr txBox="1">
            <a:spLocks noGrp="1" noRot="1" noChangeAspect="1" noChangeArrowheads="1"/>
          </p:cNvSpPr>
          <p:nvPr>
            <p:ph type="sldImg"/>
          </p:nvPr>
        </p:nvSpPr>
        <p:spPr bwMode="auto">
          <a:xfrm>
            <a:off x="1143000" y="685800"/>
            <a:ext cx="4570413" cy="34274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5653" name="Rectangle 2"/>
          <p:cNvSpPr txBox="1">
            <a:spLocks noGrp="1" noChangeArrowheads="1"/>
          </p:cNvSpPr>
          <p:nvPr>
            <p:ph type="body" idx="1"/>
          </p:nvPr>
        </p:nvSpPr>
        <p:spPr bwMode="auto">
          <a:xfrm>
            <a:off x="685800" y="4343400"/>
            <a:ext cx="5483225" cy="4111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numCol="1" anchor="ctr" anchorCtr="0" compatLnSpc="1">
            <a:prstTxWarp prst="textNoShape">
              <a:avLst/>
            </a:prstTxWarp>
          </a:bodyPr>
          <a:lstStyle/>
          <a:p>
            <a:pPr>
              <a:spcBef>
                <a:spcPct val="0"/>
              </a:spcBef>
            </a:pPr>
            <a:endParaRPr lang="en-US" alt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27EEB5A-B01F-45E2-A0EC-7DD4C3FE52A2}" type="slidenum">
              <a:rPr lang="en-GB" smtClean="0">
                <a:solidFill>
                  <a:prstClr val="black"/>
                </a:solidFill>
              </a:rPr>
              <a:pPr/>
              <a:t>47</a:t>
            </a:fld>
            <a:endParaRPr lang="en-GB" dirty="0">
              <a:solidFill>
                <a:prstClr val="black"/>
              </a:solidFill>
            </a:endParaRPr>
          </a:p>
        </p:txBody>
      </p:sp>
    </p:spTree>
    <p:extLst>
      <p:ext uri="{BB962C8B-B14F-4D97-AF65-F5344CB8AC3E}">
        <p14:creationId xmlns:p14="http://schemas.microsoft.com/office/powerpoint/2010/main" val="2347841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t>The immune system then overreacts to the allergen, which is really a harmless substance, and produces Immunoglobulin E antibodies. These antibodies travel to cells that release histamine and other chemicals, </a:t>
            </a:r>
            <a:endParaRPr lang="en-GB" dirty="0"/>
          </a:p>
        </p:txBody>
      </p:sp>
      <p:sp>
        <p:nvSpPr>
          <p:cNvPr id="4" name="Slide Number Placeholder 3"/>
          <p:cNvSpPr>
            <a:spLocks noGrp="1"/>
          </p:cNvSpPr>
          <p:nvPr>
            <p:ph type="sldNum" sz="quarter" idx="10"/>
          </p:nvPr>
        </p:nvSpPr>
        <p:spPr/>
        <p:txBody>
          <a:bodyPr/>
          <a:lstStyle/>
          <a:p>
            <a:fld id="{791A0748-A389-C145-B285-BA9447C7DC35}" type="slidenum">
              <a:rPr lang="en-US" smtClean="0"/>
              <a:t>9</a:t>
            </a:fld>
            <a:endParaRPr lang="en-US" dirty="0"/>
          </a:p>
        </p:txBody>
      </p:sp>
    </p:spTree>
    <p:extLst>
      <p:ext uri="{BB962C8B-B14F-4D97-AF65-F5344CB8AC3E}">
        <p14:creationId xmlns:p14="http://schemas.microsoft.com/office/powerpoint/2010/main" val="1605419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question here still remains — if these common causes have been around for thousands of years, then why have the allergy rates increased in recent history?</a:t>
            </a:r>
          </a:p>
          <a:p>
            <a:r>
              <a:rPr lang="en-GB" sz="1200" dirty="0" smtClean="0"/>
              <a:t>One of the theories behind explaining the increase in allergies has to do with</a:t>
            </a:r>
            <a:r>
              <a:rPr lang="en-GB" sz="1200" b="1" dirty="0" smtClean="0"/>
              <a:t> </a:t>
            </a:r>
            <a:r>
              <a:rPr lang="en-GB" sz="1200" b="1" dirty="0" smtClean="0">
                <a:hlinkClick r:id="rId3"/>
              </a:rPr>
              <a:t>inflammation</a:t>
            </a:r>
            <a:r>
              <a:rPr lang="en-GB" sz="1200" dirty="0" smtClean="0"/>
              <a:t>, the root of most diseases. </a:t>
            </a:r>
          </a:p>
          <a:p>
            <a:r>
              <a:rPr lang="en-GB" sz="1200" dirty="0" smtClean="0"/>
              <a:t>The body responds in a certain way to an allergen because the immune system is in overdrive – due to the fact the body is already dealing with high inflammation.</a:t>
            </a:r>
            <a:endParaRPr lang="en-GB" sz="1200" dirty="0" smtClean="0">
              <a:solidFill>
                <a:prstClr val="black"/>
              </a:solidFill>
            </a:endParaRPr>
          </a:p>
          <a:p>
            <a:endParaRPr lang="en-GB" sz="1200" dirty="0" smtClean="0">
              <a:solidFill>
                <a:prstClr val="black"/>
              </a:solidFill>
            </a:endParaRPr>
          </a:p>
          <a:p>
            <a:r>
              <a:rPr lang="en-GB" dirty="0" smtClean="0"/>
              <a:t>When the body is already dealing with high inflammation, any allergen sets off an increased reaction. That means that when the body’s immune system is overworked and stressed, introducing an allergen sends the body into overreaction.</a:t>
            </a:r>
            <a:endParaRPr lang="en-GB" dirty="0"/>
          </a:p>
        </p:txBody>
      </p:sp>
      <p:sp>
        <p:nvSpPr>
          <p:cNvPr id="4" name="Slide Number Placeholder 3"/>
          <p:cNvSpPr>
            <a:spLocks noGrp="1"/>
          </p:cNvSpPr>
          <p:nvPr>
            <p:ph type="sldNum" sz="quarter" idx="10"/>
          </p:nvPr>
        </p:nvSpPr>
        <p:spPr/>
        <p:txBody>
          <a:bodyPr/>
          <a:lstStyle/>
          <a:p>
            <a:fld id="{791A0748-A389-C145-B285-BA9447C7DC35}" type="slidenum">
              <a:rPr lang="en-US" smtClean="0"/>
              <a:t>10</a:t>
            </a:fld>
            <a:endParaRPr lang="en-US" dirty="0"/>
          </a:p>
        </p:txBody>
      </p:sp>
    </p:spTree>
    <p:extLst>
      <p:ext uri="{BB962C8B-B14F-4D97-AF65-F5344CB8AC3E}">
        <p14:creationId xmlns:p14="http://schemas.microsoft.com/office/powerpoint/2010/main" val="303124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To help your children maintain healthy bodies, doTERRA has created a children’s supplement line. The doTERRA® children’s line includes daily vitamins, omegas, and a probiotic supplement. These products have been specifically formulated to benefit younger bodies.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Let’s take look at these products now.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4972777-6240-804C-B379-3C8A1378B617}"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851659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t>People who suffer from allergies are often told to avoid triggers, but that is nearly impossible when the seasons are changing and our immune systems are impaired by the food industry and environmental toxins. Thankfully, some powerful </a:t>
            </a:r>
            <a:r>
              <a:rPr lang="en-GB" sz="1200" b="1" dirty="0" smtClean="0">
                <a:hlinkClick r:id="rId3"/>
              </a:rPr>
              <a:t>essential oils</a:t>
            </a:r>
            <a:r>
              <a:rPr lang="en-GB" sz="1200" dirty="0" smtClean="0"/>
              <a:t> serve as a natural and safe way to treat the symptoms of allergies and boost our immune systems. These essential oils for allergies have the ability to chemically support the body and help it to overcome hypersensitivity.</a:t>
            </a:r>
          </a:p>
          <a:p>
            <a:r>
              <a:rPr lang="en-GB" sz="1200" dirty="0" smtClean="0">
                <a:solidFill>
                  <a:prstClr val="black"/>
                </a:solidFill>
              </a:rPr>
              <a:t> </a:t>
            </a:r>
            <a:endParaRPr lang="en-US" sz="1200" dirty="0" smtClean="0">
              <a:solidFill>
                <a:prstClr val="black">
                  <a:lumMod val="75000"/>
                  <a:lumOff val="25000"/>
                </a:prstClr>
              </a:solidFill>
            </a:endParaRPr>
          </a:p>
          <a:p>
            <a:r>
              <a:rPr lang="en-GB" sz="1200" dirty="0" smtClean="0"/>
              <a:t>People who suffer from allergies are often told to avoid triggers, but that is nearly impossible when the seasons are changing and our immune systems are impaired by the food industry and environmental toxins. Thankfully, some powerful </a:t>
            </a:r>
            <a:r>
              <a:rPr lang="en-GB" sz="1200" b="1" dirty="0" smtClean="0">
                <a:hlinkClick r:id="rId3"/>
              </a:rPr>
              <a:t>essential oils</a:t>
            </a:r>
            <a:r>
              <a:rPr lang="en-GB" sz="1200" dirty="0" smtClean="0"/>
              <a:t> serve as a natural and safe way to treat the symptoms of allergies and boost our immune systems. These essential oils for allergies have the ability to chemically support the body and help it to overcome hypersensitivity.</a:t>
            </a:r>
          </a:p>
          <a:p>
            <a:r>
              <a:rPr lang="en-GB" sz="1200" dirty="0" smtClean="0">
                <a:solidFill>
                  <a:prstClr val="black"/>
                </a:solidFill>
              </a:rPr>
              <a:t> </a:t>
            </a:r>
            <a:endParaRPr lang="en-US" sz="1200" dirty="0" smtClean="0">
              <a:solidFill>
                <a:prstClr val="black">
                  <a:lumMod val="75000"/>
                  <a:lumOff val="25000"/>
                </a:prstClr>
              </a:solidFill>
            </a:endParaRPr>
          </a:p>
          <a:p>
            <a:r>
              <a:rPr lang="en-GB" sz="1200" dirty="0" smtClean="0"/>
              <a:t>People who suffer from allergies are often told to avoid triggers, but that is nearly impossible when the seasons are changing and our immune systems are impaired by the food industry and environmental toxins. Thankfully, some powerful </a:t>
            </a:r>
            <a:r>
              <a:rPr lang="en-GB" sz="1200" b="1" dirty="0" smtClean="0">
                <a:hlinkClick r:id="rId3"/>
              </a:rPr>
              <a:t>essential oils</a:t>
            </a:r>
            <a:r>
              <a:rPr lang="en-GB" sz="1200" dirty="0" smtClean="0"/>
              <a:t> serve as a natural and safe way to treat the symptoms of allergies and boost our immune systems. These essential oils for allergies have the ability to chemically support the body and help it to overcome hypersensitivity.</a:t>
            </a:r>
          </a:p>
          <a:p>
            <a:r>
              <a:rPr lang="en-GB" sz="1200" dirty="0" smtClean="0">
                <a:solidFill>
                  <a:prstClr val="black"/>
                </a:solidFill>
              </a:rPr>
              <a:t> </a:t>
            </a:r>
            <a:r>
              <a:rPr lang="en-GB" dirty="0" smtClean="0"/>
              <a:t>Antihistamines are most commonly used to control the symptoms of allergies such as </a:t>
            </a:r>
            <a:r>
              <a:rPr lang="en-GB" dirty="0" smtClean="0">
                <a:hlinkClick r:id="rId4"/>
              </a:rPr>
              <a:t>hay fever</a:t>
            </a:r>
            <a:r>
              <a:rPr lang="en-GB" dirty="0" smtClean="0"/>
              <a:t>.</a:t>
            </a:r>
          </a:p>
          <a:p>
            <a:r>
              <a:rPr lang="en-GB" dirty="0" smtClean="0"/>
              <a:t>In these conditions they work by preventing the actions of histamine, which is a substance produced by the body as part of its natural defences.</a:t>
            </a:r>
          </a:p>
          <a:p>
            <a:r>
              <a:rPr lang="en-GB" dirty="0" smtClean="0"/>
              <a:t>It's stored in cells called mast cells, in almost all tissues of the body, and is released when the body reacts to a foreign substance (known as an allergen).</a:t>
            </a:r>
            <a:endParaRPr lang="en-GB" dirty="0" smtClean="0">
              <a:effectLst/>
            </a:endParaRPr>
          </a:p>
          <a:p>
            <a:endParaRPr lang="en-US" sz="1200" dirty="0" smtClean="0">
              <a:solidFill>
                <a:prstClr val="black">
                  <a:lumMod val="75000"/>
                  <a:lumOff val="25000"/>
                </a:prstClr>
              </a:solidFill>
            </a:endParaRPr>
          </a:p>
          <a:p>
            <a:endParaRPr lang="en-GB" dirty="0"/>
          </a:p>
        </p:txBody>
      </p:sp>
      <p:sp>
        <p:nvSpPr>
          <p:cNvPr id="4" name="Slide Number Placeholder 3"/>
          <p:cNvSpPr>
            <a:spLocks noGrp="1"/>
          </p:cNvSpPr>
          <p:nvPr>
            <p:ph type="sldNum" sz="quarter" idx="10"/>
          </p:nvPr>
        </p:nvSpPr>
        <p:spPr/>
        <p:txBody>
          <a:bodyPr/>
          <a:lstStyle/>
          <a:p>
            <a:fld id="{791A0748-A389-C145-B285-BA9447C7DC35}" type="slidenum">
              <a:rPr lang="en-US" smtClean="0"/>
              <a:t>21</a:t>
            </a:fld>
            <a:endParaRPr lang="en-US" dirty="0"/>
          </a:p>
        </p:txBody>
      </p:sp>
    </p:spTree>
    <p:extLst>
      <p:ext uri="{BB962C8B-B14F-4D97-AF65-F5344CB8AC3E}">
        <p14:creationId xmlns:p14="http://schemas.microsoft.com/office/powerpoint/2010/main" val="2384512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Make</a:t>
            </a:r>
            <a:r>
              <a:rPr lang="en-GB" baseline="0" dirty="0" smtClean="0"/>
              <a:t> a spray to cleanse your home</a:t>
            </a:r>
            <a:endParaRPr lang="en-GB" dirty="0"/>
          </a:p>
        </p:txBody>
      </p:sp>
      <p:sp>
        <p:nvSpPr>
          <p:cNvPr id="4" name="Slide Number Placeholder 3"/>
          <p:cNvSpPr>
            <a:spLocks noGrp="1"/>
          </p:cNvSpPr>
          <p:nvPr>
            <p:ph type="sldNum" sz="quarter" idx="10"/>
          </p:nvPr>
        </p:nvSpPr>
        <p:spPr/>
        <p:txBody>
          <a:bodyPr/>
          <a:lstStyle/>
          <a:p>
            <a:fld id="{791A0748-A389-C145-B285-BA9447C7DC35}" type="slidenum">
              <a:rPr lang="en-US" smtClean="0"/>
              <a:t>24</a:t>
            </a:fld>
            <a:endParaRPr lang="en-US" dirty="0"/>
          </a:p>
        </p:txBody>
      </p:sp>
    </p:spTree>
    <p:extLst>
      <p:ext uri="{BB962C8B-B14F-4D97-AF65-F5344CB8AC3E}">
        <p14:creationId xmlns:p14="http://schemas.microsoft.com/office/powerpoint/2010/main" val="6082628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Studies from Dr Axe:  https://draxe.com/essential-oils-for-allergies/</a:t>
            </a:r>
          </a:p>
          <a:p>
            <a:endParaRPr lang="en-GB" dirty="0"/>
          </a:p>
        </p:txBody>
      </p:sp>
      <p:sp>
        <p:nvSpPr>
          <p:cNvPr id="4" name="Slide Number Placeholder 3"/>
          <p:cNvSpPr>
            <a:spLocks noGrp="1"/>
          </p:cNvSpPr>
          <p:nvPr>
            <p:ph type="sldNum" sz="quarter" idx="10"/>
          </p:nvPr>
        </p:nvSpPr>
        <p:spPr/>
        <p:txBody>
          <a:bodyPr/>
          <a:lstStyle/>
          <a:p>
            <a:fld id="{791A0748-A389-C145-B285-BA9447C7DC35}" type="slidenum">
              <a:rPr lang="en-US" smtClean="0"/>
              <a:t>26</a:t>
            </a:fld>
            <a:endParaRPr lang="en-US" dirty="0"/>
          </a:p>
        </p:txBody>
      </p:sp>
    </p:spTree>
    <p:extLst>
      <p:ext uri="{BB962C8B-B14F-4D97-AF65-F5344CB8AC3E}">
        <p14:creationId xmlns:p14="http://schemas.microsoft.com/office/powerpoint/2010/main" val="31102566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Tea Tree Oil</a:t>
            </a:r>
            <a:endParaRPr lang="en-GB" dirty="0" smtClean="0"/>
          </a:p>
          <a:p>
            <a:r>
              <a:rPr lang="en-GB" dirty="0" smtClean="0"/>
              <a:t>This powerful oil can destroy airborne pathogens that cause allergies. Diffusing </a:t>
            </a:r>
            <a:r>
              <a:rPr lang="en-GB" sz="1200" b="1" kern="1200" dirty="0" smtClean="0">
                <a:solidFill>
                  <a:schemeClr val="tx1"/>
                </a:solidFill>
                <a:effectLst/>
                <a:latin typeface="+mn-lt"/>
                <a:ea typeface="+mn-ea"/>
                <a:cs typeface="+mn-cs"/>
                <a:hlinkClick r:id="rId3"/>
              </a:rPr>
              <a:t>tea tree oil</a:t>
            </a:r>
            <a:r>
              <a:rPr lang="en-GB" sz="1200" b="1" kern="1200" dirty="0" smtClean="0">
                <a:solidFill>
                  <a:schemeClr val="tx1"/>
                </a:solidFill>
                <a:effectLst/>
                <a:latin typeface="+mn-lt"/>
                <a:ea typeface="+mn-ea"/>
                <a:cs typeface="+mn-cs"/>
              </a:rPr>
              <a:t> </a:t>
            </a:r>
            <a:r>
              <a:rPr lang="en-GB" dirty="0" smtClean="0"/>
              <a:t>in the home will kill mould, bacteria and fungi. It is an antiseptic agent and it has anti-inflammatory properties. </a:t>
            </a:r>
          </a:p>
          <a:p>
            <a:r>
              <a:rPr lang="en-GB" dirty="0" smtClean="0"/>
              <a:t>A 2000 study conducted in Germany found that tea tree oil exhibits antimicrobial activity against a wide range of bacteria, yeasts and fungi. These microbes lead to inflammation and force our immune system to work on overdrive. (</a:t>
            </a:r>
            <a:r>
              <a:rPr lang="en-GB" sz="1200" kern="1200" dirty="0" smtClean="0">
                <a:solidFill>
                  <a:schemeClr val="tx1"/>
                </a:solidFill>
                <a:effectLst/>
                <a:latin typeface="+mn-lt"/>
                <a:ea typeface="+mn-ea"/>
                <a:cs typeface="+mn-cs"/>
                <a:hlinkClick r:id="rId4"/>
              </a:rPr>
              <a:t>10</a:t>
            </a:r>
            <a:r>
              <a:rPr lang="en-GB" dirty="0" smtClean="0"/>
              <a:t>)</a:t>
            </a:r>
            <a:endParaRPr lang="en-GB" dirty="0"/>
          </a:p>
        </p:txBody>
      </p:sp>
      <p:sp>
        <p:nvSpPr>
          <p:cNvPr id="4" name="Slide Number Placeholder 3"/>
          <p:cNvSpPr>
            <a:spLocks noGrp="1"/>
          </p:cNvSpPr>
          <p:nvPr>
            <p:ph type="sldNum" sz="quarter" idx="10"/>
          </p:nvPr>
        </p:nvSpPr>
        <p:spPr/>
        <p:txBody>
          <a:bodyPr/>
          <a:lstStyle/>
          <a:p>
            <a:fld id="{791A0748-A389-C145-B285-BA9447C7DC35}" type="slidenum">
              <a:rPr lang="en-US" smtClean="0"/>
              <a:t>33</a:t>
            </a:fld>
            <a:endParaRPr lang="en-US" dirty="0"/>
          </a:p>
        </p:txBody>
      </p:sp>
    </p:spTree>
    <p:extLst>
      <p:ext uri="{BB962C8B-B14F-4D97-AF65-F5344CB8AC3E}">
        <p14:creationId xmlns:p14="http://schemas.microsoft.com/office/powerpoint/2010/main" val="5450096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1-2 drops of Lemon or Peppermint internally in water</a:t>
            </a:r>
          </a:p>
          <a:p>
            <a:endParaRPr lang="en-US" sz="1200" dirty="0" smtClean="0"/>
          </a:p>
          <a:p>
            <a:r>
              <a:rPr lang="en-US" sz="1200" dirty="0" smtClean="0"/>
              <a:t>1-2 drops of Lemon or Peppermint internally in water</a:t>
            </a:r>
          </a:p>
          <a:p>
            <a:endParaRPr lang="en-US" sz="1200" dirty="0" smtClean="0"/>
          </a:p>
          <a:p>
            <a:endParaRPr lang="en-GB" dirty="0"/>
          </a:p>
        </p:txBody>
      </p:sp>
      <p:sp>
        <p:nvSpPr>
          <p:cNvPr id="4" name="Slide Number Placeholder 3"/>
          <p:cNvSpPr>
            <a:spLocks noGrp="1"/>
          </p:cNvSpPr>
          <p:nvPr>
            <p:ph type="sldNum" sz="quarter" idx="10"/>
          </p:nvPr>
        </p:nvSpPr>
        <p:spPr/>
        <p:txBody>
          <a:bodyPr/>
          <a:lstStyle/>
          <a:p>
            <a:fld id="{791A0748-A389-C145-B285-BA9447C7DC35}" type="slidenum">
              <a:rPr lang="en-US" smtClean="0"/>
              <a:t>36</a:t>
            </a:fld>
            <a:endParaRPr lang="en-US" dirty="0"/>
          </a:p>
        </p:txBody>
      </p:sp>
    </p:spTree>
    <p:extLst>
      <p:ext uri="{BB962C8B-B14F-4D97-AF65-F5344CB8AC3E}">
        <p14:creationId xmlns:p14="http://schemas.microsoft.com/office/powerpoint/2010/main" val="9291026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jpeg"/><Relationship Id="rId6" Type="http://schemas.openxmlformats.org/officeDocument/2006/relationships/image" Target="../media/image7.jpeg"/><Relationship Id="rId1" Type="http://schemas.openxmlformats.org/officeDocument/2006/relationships/slideMaster" Target="../slideMasters/slideMaster6.xml"/><Relationship Id="rId2" Type="http://schemas.openxmlformats.org/officeDocument/2006/relationships/image" Target="../media/image3.jpe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jpe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8.jpe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9.jpe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B82E2EB-7B47-4FE8-9EA9-974CB4F6DA96}" type="datetimeFigureOut">
              <a:rPr lang="en-GB" smtClean="0"/>
              <a:pPr/>
              <a:t>24/04/2018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52A0EA3-956F-4304-A513-FC47097A119D}" type="slidenum">
              <a:rPr lang="en-GB" smtClean="0"/>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B82E2EB-7B47-4FE8-9EA9-974CB4F6DA96}" type="datetimeFigureOut">
              <a:rPr lang="en-GB" smtClean="0"/>
              <a:pPr/>
              <a:t>24/04/2018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52A0EA3-956F-4304-A513-FC47097A119D}" type="slidenum">
              <a:rPr lang="en-GB" smtClean="0"/>
              <a:pPr/>
              <a:t>‹#›</a:t>
            </a:fld>
            <a:endParaRPr lang="en-GB" dirty="0"/>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82E2EB-7B47-4FE8-9EA9-974CB4F6DA96}" type="datetimeFigureOut">
              <a:rPr lang="en-GB" smtClean="0">
                <a:solidFill>
                  <a:prstClr val="black">
                    <a:tint val="75000"/>
                  </a:prstClr>
                </a:solidFill>
              </a:rPr>
              <a:pPr/>
              <a:t>24/04/2018</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52A0EA3-956F-4304-A513-FC47097A119D}"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2233792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82E2EB-7B47-4FE8-9EA9-974CB4F6DA96}" type="datetimeFigureOut">
              <a:rPr lang="en-GB" smtClean="0">
                <a:solidFill>
                  <a:prstClr val="black">
                    <a:tint val="75000"/>
                  </a:prstClr>
                </a:solidFill>
              </a:rPr>
              <a:pPr/>
              <a:t>24/04/2018</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52A0EA3-956F-4304-A513-FC47097A119D}"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80218409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B82E2EB-7B47-4FE8-9EA9-974CB4F6DA96}" type="datetimeFigureOut">
              <a:rPr lang="en-GB" smtClean="0">
                <a:solidFill>
                  <a:prstClr val="black">
                    <a:tint val="75000"/>
                  </a:prstClr>
                </a:solidFill>
              </a:rPr>
              <a:pPr/>
              <a:t>24/04/2018</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52A0EA3-956F-4304-A513-FC47097A119D}"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28805845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B82E2EB-7B47-4FE8-9EA9-974CB4F6DA96}" type="datetimeFigureOut">
              <a:rPr lang="en-GB" smtClean="0">
                <a:solidFill>
                  <a:prstClr val="black">
                    <a:tint val="75000"/>
                  </a:prstClr>
                </a:solidFill>
              </a:rPr>
              <a:pPr/>
              <a:t>24/04/2018</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52A0EA3-956F-4304-A513-FC47097A119D}"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244575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B82E2EB-7B47-4FE8-9EA9-974CB4F6DA96}" type="datetimeFigureOut">
              <a:rPr lang="en-GB" smtClean="0"/>
              <a:pPr/>
              <a:t>24/04/2018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52A0EA3-956F-4304-A513-FC47097A119D}" type="slidenum">
              <a:rPr lang="en-GB" smtClean="0"/>
              <a:pPr/>
              <a:t>‹#›</a:t>
            </a:fld>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mi-NZ"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mi-NZ" smtClean="0"/>
              <a:t>Click to edit Master subtitle style</a:t>
            </a:r>
            <a:endParaRPr lang="en-US"/>
          </a:p>
        </p:txBody>
      </p:sp>
      <p:sp>
        <p:nvSpPr>
          <p:cNvPr id="4" name="Date Placeholder 3"/>
          <p:cNvSpPr>
            <a:spLocks noGrp="1"/>
          </p:cNvSpPr>
          <p:nvPr>
            <p:ph type="dt" sz="half" idx="10"/>
          </p:nvPr>
        </p:nvSpPr>
        <p:spPr/>
        <p:txBody>
          <a:bodyPr/>
          <a:lstStyle/>
          <a:p>
            <a:fld id="{D2F78D41-7E17-B54D-8494-2801ACD7A7FB}" type="datetimeFigureOut">
              <a:rPr lang="en-US" smtClean="0">
                <a:solidFill>
                  <a:prstClr val="black">
                    <a:tint val="75000"/>
                  </a:prstClr>
                </a:solidFill>
              </a:rPr>
              <a:pPr/>
              <a:t>4/24/18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015DD63-B48A-5941-808F-11ECEB6001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964621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i-NZ" smtClean="0"/>
              <a:t>Click to edit Master title style</a:t>
            </a:r>
            <a:endParaRPr lang="en-US"/>
          </a:p>
        </p:txBody>
      </p:sp>
      <p:sp>
        <p:nvSpPr>
          <p:cNvPr id="3" name="Content Placeholder 2"/>
          <p:cNvSpPr>
            <a:spLocks noGrp="1"/>
          </p:cNvSpPr>
          <p:nvPr>
            <p:ph idx="1"/>
          </p:nvPr>
        </p:nvSpPr>
        <p:spPr/>
        <p:txBody>
          <a:bodyPr/>
          <a:lstStyle/>
          <a:p>
            <a:pPr lvl="0"/>
            <a:r>
              <a:rPr lang="mi-NZ" smtClean="0"/>
              <a:t>Click to edit Master text styles</a:t>
            </a:r>
          </a:p>
          <a:p>
            <a:pPr lvl="1"/>
            <a:r>
              <a:rPr lang="mi-NZ" smtClean="0"/>
              <a:t>Second level</a:t>
            </a:r>
          </a:p>
          <a:p>
            <a:pPr lvl="2"/>
            <a:r>
              <a:rPr lang="mi-NZ" smtClean="0"/>
              <a:t>Third level</a:t>
            </a:r>
          </a:p>
          <a:p>
            <a:pPr lvl="3"/>
            <a:r>
              <a:rPr lang="mi-NZ" smtClean="0"/>
              <a:t>Fourth level</a:t>
            </a:r>
          </a:p>
          <a:p>
            <a:pPr lvl="4"/>
            <a:r>
              <a:rPr lang="mi-NZ" smtClean="0"/>
              <a:t>Fifth level</a:t>
            </a:r>
            <a:endParaRPr lang="en-US"/>
          </a:p>
        </p:txBody>
      </p:sp>
      <p:sp>
        <p:nvSpPr>
          <p:cNvPr id="4" name="Date Placeholder 3"/>
          <p:cNvSpPr>
            <a:spLocks noGrp="1"/>
          </p:cNvSpPr>
          <p:nvPr>
            <p:ph type="dt" sz="half" idx="10"/>
          </p:nvPr>
        </p:nvSpPr>
        <p:spPr/>
        <p:txBody>
          <a:bodyPr/>
          <a:lstStyle/>
          <a:p>
            <a:fld id="{D2F78D41-7E17-B54D-8494-2801ACD7A7FB}" type="datetimeFigureOut">
              <a:rPr lang="en-US" smtClean="0">
                <a:solidFill>
                  <a:prstClr val="black">
                    <a:tint val="75000"/>
                  </a:prstClr>
                </a:solidFill>
              </a:rPr>
              <a:pPr/>
              <a:t>4/24/18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015DD63-B48A-5941-808F-11ECEB6001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81624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mi-NZ"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mi-NZ" smtClean="0"/>
              <a:t>Click to edit Master text styles</a:t>
            </a:r>
          </a:p>
        </p:txBody>
      </p:sp>
      <p:sp>
        <p:nvSpPr>
          <p:cNvPr id="4" name="Date Placeholder 3"/>
          <p:cNvSpPr>
            <a:spLocks noGrp="1"/>
          </p:cNvSpPr>
          <p:nvPr>
            <p:ph type="dt" sz="half" idx="10"/>
          </p:nvPr>
        </p:nvSpPr>
        <p:spPr/>
        <p:txBody>
          <a:bodyPr/>
          <a:lstStyle/>
          <a:p>
            <a:fld id="{D2F78D41-7E17-B54D-8494-2801ACD7A7FB}" type="datetimeFigureOut">
              <a:rPr lang="en-US" smtClean="0">
                <a:solidFill>
                  <a:prstClr val="black">
                    <a:tint val="75000"/>
                  </a:prstClr>
                </a:solidFill>
              </a:rPr>
              <a:pPr/>
              <a:t>4/24/18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015DD63-B48A-5941-808F-11ECEB6001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534950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i-NZ"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mi-NZ" smtClean="0"/>
              <a:t>Click to edit Master text styles</a:t>
            </a:r>
          </a:p>
          <a:p>
            <a:pPr lvl="1"/>
            <a:r>
              <a:rPr lang="mi-NZ" smtClean="0"/>
              <a:t>Second level</a:t>
            </a:r>
          </a:p>
          <a:p>
            <a:pPr lvl="2"/>
            <a:r>
              <a:rPr lang="mi-NZ" smtClean="0"/>
              <a:t>Third level</a:t>
            </a:r>
          </a:p>
          <a:p>
            <a:pPr lvl="3"/>
            <a:r>
              <a:rPr lang="mi-NZ" smtClean="0"/>
              <a:t>Fourth level</a:t>
            </a:r>
          </a:p>
          <a:p>
            <a:pPr lvl="4"/>
            <a:r>
              <a:rPr lang="mi-NZ"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mi-NZ" smtClean="0"/>
              <a:t>Click to edit Master text styles</a:t>
            </a:r>
          </a:p>
          <a:p>
            <a:pPr lvl="1"/>
            <a:r>
              <a:rPr lang="mi-NZ" smtClean="0"/>
              <a:t>Second level</a:t>
            </a:r>
          </a:p>
          <a:p>
            <a:pPr lvl="2"/>
            <a:r>
              <a:rPr lang="mi-NZ" smtClean="0"/>
              <a:t>Third level</a:t>
            </a:r>
          </a:p>
          <a:p>
            <a:pPr lvl="3"/>
            <a:r>
              <a:rPr lang="mi-NZ" smtClean="0"/>
              <a:t>Fourth level</a:t>
            </a:r>
          </a:p>
          <a:p>
            <a:pPr lvl="4"/>
            <a:r>
              <a:rPr lang="mi-NZ" smtClean="0"/>
              <a:t>Fifth level</a:t>
            </a:r>
            <a:endParaRPr lang="en-US"/>
          </a:p>
        </p:txBody>
      </p:sp>
      <p:sp>
        <p:nvSpPr>
          <p:cNvPr id="5" name="Date Placeholder 4"/>
          <p:cNvSpPr>
            <a:spLocks noGrp="1"/>
          </p:cNvSpPr>
          <p:nvPr>
            <p:ph type="dt" sz="half" idx="10"/>
          </p:nvPr>
        </p:nvSpPr>
        <p:spPr/>
        <p:txBody>
          <a:bodyPr/>
          <a:lstStyle/>
          <a:p>
            <a:fld id="{D2F78D41-7E17-B54D-8494-2801ACD7A7FB}" type="datetimeFigureOut">
              <a:rPr lang="en-US" smtClean="0">
                <a:solidFill>
                  <a:prstClr val="black">
                    <a:tint val="75000"/>
                  </a:prstClr>
                </a:solidFill>
              </a:rPr>
              <a:pPr/>
              <a:t>4/24/18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015DD63-B48A-5941-808F-11ECEB6001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657593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mi-NZ"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mi-NZ"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mi-NZ" smtClean="0"/>
              <a:t>Click to edit Master text styles</a:t>
            </a:r>
          </a:p>
          <a:p>
            <a:pPr lvl="1"/>
            <a:r>
              <a:rPr lang="mi-NZ" smtClean="0"/>
              <a:t>Second level</a:t>
            </a:r>
          </a:p>
          <a:p>
            <a:pPr lvl="2"/>
            <a:r>
              <a:rPr lang="mi-NZ" smtClean="0"/>
              <a:t>Third level</a:t>
            </a:r>
          </a:p>
          <a:p>
            <a:pPr lvl="3"/>
            <a:r>
              <a:rPr lang="mi-NZ" smtClean="0"/>
              <a:t>Fourth level</a:t>
            </a:r>
          </a:p>
          <a:p>
            <a:pPr lvl="4"/>
            <a:r>
              <a:rPr lang="mi-NZ"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mi-NZ"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mi-NZ" smtClean="0"/>
              <a:t>Click to edit Master text styles</a:t>
            </a:r>
          </a:p>
          <a:p>
            <a:pPr lvl="1"/>
            <a:r>
              <a:rPr lang="mi-NZ" smtClean="0"/>
              <a:t>Second level</a:t>
            </a:r>
          </a:p>
          <a:p>
            <a:pPr lvl="2"/>
            <a:r>
              <a:rPr lang="mi-NZ" smtClean="0"/>
              <a:t>Third level</a:t>
            </a:r>
          </a:p>
          <a:p>
            <a:pPr lvl="3"/>
            <a:r>
              <a:rPr lang="mi-NZ" smtClean="0"/>
              <a:t>Fourth level</a:t>
            </a:r>
          </a:p>
          <a:p>
            <a:pPr lvl="4"/>
            <a:r>
              <a:rPr lang="mi-NZ" smtClean="0"/>
              <a:t>Fifth level</a:t>
            </a:r>
            <a:endParaRPr lang="en-US"/>
          </a:p>
        </p:txBody>
      </p:sp>
      <p:sp>
        <p:nvSpPr>
          <p:cNvPr id="7" name="Date Placeholder 6"/>
          <p:cNvSpPr>
            <a:spLocks noGrp="1"/>
          </p:cNvSpPr>
          <p:nvPr>
            <p:ph type="dt" sz="half" idx="10"/>
          </p:nvPr>
        </p:nvSpPr>
        <p:spPr/>
        <p:txBody>
          <a:bodyPr/>
          <a:lstStyle/>
          <a:p>
            <a:fld id="{D2F78D41-7E17-B54D-8494-2801ACD7A7FB}" type="datetimeFigureOut">
              <a:rPr lang="en-US" smtClean="0">
                <a:solidFill>
                  <a:prstClr val="black">
                    <a:tint val="75000"/>
                  </a:prstClr>
                </a:solidFill>
              </a:rPr>
              <a:pPr/>
              <a:t>4/24/18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8015DD63-B48A-5941-808F-11ECEB6001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3371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i-NZ" smtClean="0"/>
              <a:t>Click to edit Master title style</a:t>
            </a:r>
            <a:endParaRPr lang="en-US"/>
          </a:p>
        </p:txBody>
      </p:sp>
      <p:sp>
        <p:nvSpPr>
          <p:cNvPr id="3" name="Date Placeholder 2"/>
          <p:cNvSpPr>
            <a:spLocks noGrp="1"/>
          </p:cNvSpPr>
          <p:nvPr>
            <p:ph type="dt" sz="half" idx="10"/>
          </p:nvPr>
        </p:nvSpPr>
        <p:spPr/>
        <p:txBody>
          <a:bodyPr/>
          <a:lstStyle/>
          <a:p>
            <a:fld id="{D2F78D41-7E17-B54D-8494-2801ACD7A7FB}" type="datetimeFigureOut">
              <a:rPr lang="en-US" smtClean="0">
                <a:solidFill>
                  <a:prstClr val="black">
                    <a:tint val="75000"/>
                  </a:prstClr>
                </a:solidFill>
              </a:rPr>
              <a:pPr/>
              <a:t>4/24/18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015DD63-B48A-5941-808F-11ECEB6001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718008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F78D41-7E17-B54D-8494-2801ACD7A7FB}" type="datetimeFigureOut">
              <a:rPr lang="en-US" smtClean="0">
                <a:solidFill>
                  <a:prstClr val="black">
                    <a:tint val="75000"/>
                  </a:prstClr>
                </a:solidFill>
              </a:rPr>
              <a:pPr/>
              <a:t>4/24/18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8015DD63-B48A-5941-808F-11ECEB6001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159731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mi-NZ"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mi-NZ" smtClean="0"/>
              <a:t>Click to edit Master text styles</a:t>
            </a:r>
          </a:p>
          <a:p>
            <a:pPr lvl="1"/>
            <a:r>
              <a:rPr lang="mi-NZ" smtClean="0"/>
              <a:t>Second level</a:t>
            </a:r>
          </a:p>
          <a:p>
            <a:pPr lvl="2"/>
            <a:r>
              <a:rPr lang="mi-NZ" smtClean="0"/>
              <a:t>Third level</a:t>
            </a:r>
          </a:p>
          <a:p>
            <a:pPr lvl="3"/>
            <a:r>
              <a:rPr lang="mi-NZ" smtClean="0"/>
              <a:t>Fourth level</a:t>
            </a:r>
          </a:p>
          <a:p>
            <a:pPr lvl="4"/>
            <a:r>
              <a:rPr lang="mi-NZ"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mi-NZ" smtClean="0"/>
              <a:t>Click to edit Master text styles</a:t>
            </a:r>
          </a:p>
        </p:txBody>
      </p:sp>
      <p:sp>
        <p:nvSpPr>
          <p:cNvPr id="5" name="Date Placeholder 4"/>
          <p:cNvSpPr>
            <a:spLocks noGrp="1"/>
          </p:cNvSpPr>
          <p:nvPr>
            <p:ph type="dt" sz="half" idx="10"/>
          </p:nvPr>
        </p:nvSpPr>
        <p:spPr/>
        <p:txBody>
          <a:bodyPr/>
          <a:lstStyle/>
          <a:p>
            <a:fld id="{D2F78D41-7E17-B54D-8494-2801ACD7A7FB}" type="datetimeFigureOut">
              <a:rPr lang="en-US" smtClean="0">
                <a:solidFill>
                  <a:prstClr val="black">
                    <a:tint val="75000"/>
                  </a:prstClr>
                </a:solidFill>
              </a:rPr>
              <a:pPr/>
              <a:t>4/24/18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015DD63-B48A-5941-808F-11ECEB6001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32114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B82E2EB-7B47-4FE8-9EA9-974CB4F6DA96}" type="datetimeFigureOut">
              <a:rPr lang="en-GB" smtClean="0"/>
              <a:pPr/>
              <a:t>24/04/2018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52A0EA3-956F-4304-A513-FC47097A119D}" type="slidenum">
              <a:rPr lang="en-GB" smtClean="0"/>
              <a:pPr/>
              <a:t>‹#›</a:t>
            </a:fld>
            <a:endParaRPr lang="en-GB"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mi-NZ"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mi-NZ" smtClean="0"/>
              <a:t>Click to edit Master text styles</a:t>
            </a:r>
          </a:p>
        </p:txBody>
      </p:sp>
      <p:sp>
        <p:nvSpPr>
          <p:cNvPr id="5" name="Date Placeholder 4"/>
          <p:cNvSpPr>
            <a:spLocks noGrp="1"/>
          </p:cNvSpPr>
          <p:nvPr>
            <p:ph type="dt" sz="half" idx="10"/>
          </p:nvPr>
        </p:nvSpPr>
        <p:spPr/>
        <p:txBody>
          <a:bodyPr/>
          <a:lstStyle/>
          <a:p>
            <a:fld id="{D2F78D41-7E17-B54D-8494-2801ACD7A7FB}" type="datetimeFigureOut">
              <a:rPr lang="en-US" smtClean="0">
                <a:solidFill>
                  <a:prstClr val="black">
                    <a:tint val="75000"/>
                  </a:prstClr>
                </a:solidFill>
              </a:rPr>
              <a:pPr/>
              <a:t>4/24/18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015DD63-B48A-5941-808F-11ECEB6001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540565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i-NZ"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mi-NZ" smtClean="0"/>
              <a:t>Click to edit Master text styles</a:t>
            </a:r>
          </a:p>
          <a:p>
            <a:pPr lvl="1"/>
            <a:r>
              <a:rPr lang="mi-NZ" smtClean="0"/>
              <a:t>Second level</a:t>
            </a:r>
          </a:p>
          <a:p>
            <a:pPr lvl="2"/>
            <a:r>
              <a:rPr lang="mi-NZ" smtClean="0"/>
              <a:t>Third level</a:t>
            </a:r>
          </a:p>
          <a:p>
            <a:pPr lvl="3"/>
            <a:r>
              <a:rPr lang="mi-NZ" smtClean="0"/>
              <a:t>Fourth level</a:t>
            </a:r>
          </a:p>
          <a:p>
            <a:pPr lvl="4"/>
            <a:r>
              <a:rPr lang="mi-NZ" smtClean="0"/>
              <a:t>Fifth level</a:t>
            </a:r>
            <a:endParaRPr lang="en-US"/>
          </a:p>
        </p:txBody>
      </p:sp>
      <p:sp>
        <p:nvSpPr>
          <p:cNvPr id="4" name="Date Placeholder 3"/>
          <p:cNvSpPr>
            <a:spLocks noGrp="1"/>
          </p:cNvSpPr>
          <p:nvPr>
            <p:ph type="dt" sz="half" idx="10"/>
          </p:nvPr>
        </p:nvSpPr>
        <p:spPr/>
        <p:txBody>
          <a:bodyPr/>
          <a:lstStyle/>
          <a:p>
            <a:fld id="{D2F78D41-7E17-B54D-8494-2801ACD7A7FB}" type="datetimeFigureOut">
              <a:rPr lang="en-US" smtClean="0">
                <a:solidFill>
                  <a:prstClr val="black">
                    <a:tint val="75000"/>
                  </a:prstClr>
                </a:solidFill>
              </a:rPr>
              <a:pPr/>
              <a:t>4/24/18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015DD63-B48A-5941-808F-11ECEB6001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463788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mi-NZ"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mi-NZ" smtClean="0"/>
              <a:t>Click to edit Master text styles</a:t>
            </a:r>
          </a:p>
          <a:p>
            <a:pPr lvl="1"/>
            <a:r>
              <a:rPr lang="mi-NZ" smtClean="0"/>
              <a:t>Second level</a:t>
            </a:r>
          </a:p>
          <a:p>
            <a:pPr lvl="2"/>
            <a:r>
              <a:rPr lang="mi-NZ" smtClean="0"/>
              <a:t>Third level</a:t>
            </a:r>
          </a:p>
          <a:p>
            <a:pPr lvl="3"/>
            <a:r>
              <a:rPr lang="mi-NZ" smtClean="0"/>
              <a:t>Fourth level</a:t>
            </a:r>
          </a:p>
          <a:p>
            <a:pPr lvl="4"/>
            <a:r>
              <a:rPr lang="mi-NZ" smtClean="0"/>
              <a:t>Fifth level</a:t>
            </a:r>
            <a:endParaRPr lang="en-US"/>
          </a:p>
        </p:txBody>
      </p:sp>
      <p:sp>
        <p:nvSpPr>
          <p:cNvPr id="4" name="Date Placeholder 3"/>
          <p:cNvSpPr>
            <a:spLocks noGrp="1"/>
          </p:cNvSpPr>
          <p:nvPr>
            <p:ph type="dt" sz="half" idx="10"/>
          </p:nvPr>
        </p:nvSpPr>
        <p:spPr/>
        <p:txBody>
          <a:bodyPr/>
          <a:lstStyle/>
          <a:p>
            <a:fld id="{D2F78D41-7E17-B54D-8494-2801ACD7A7FB}" type="datetimeFigureOut">
              <a:rPr lang="en-US" smtClean="0">
                <a:solidFill>
                  <a:prstClr val="black">
                    <a:tint val="75000"/>
                  </a:prstClr>
                </a:solidFill>
              </a:rPr>
              <a:pPr/>
              <a:t>4/24/18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015DD63-B48A-5941-808F-11ECEB6001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572283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B3B4DD3-1E3C-483A-8B7F-4FA5FACF94D1}" type="datetimeFigureOut">
              <a:rPr lang="en-GB" smtClean="0">
                <a:solidFill>
                  <a:prstClr val="black">
                    <a:tint val="75000"/>
                  </a:prstClr>
                </a:solidFill>
              </a:rPr>
              <a:pPr/>
              <a:t>24/04/2018</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735A8EA-8A1B-4091-8100-25C3C0A60AF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6353849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B3B4DD3-1E3C-483A-8B7F-4FA5FACF94D1}" type="datetimeFigureOut">
              <a:rPr lang="en-GB" smtClean="0">
                <a:solidFill>
                  <a:prstClr val="black">
                    <a:tint val="75000"/>
                  </a:prstClr>
                </a:solidFill>
              </a:rPr>
              <a:pPr/>
              <a:t>24/04/2018</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735A8EA-8A1B-4091-8100-25C3C0A60AF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5088499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3B4DD3-1E3C-483A-8B7F-4FA5FACF94D1}" type="datetimeFigureOut">
              <a:rPr lang="en-GB" smtClean="0">
                <a:solidFill>
                  <a:prstClr val="black">
                    <a:tint val="75000"/>
                  </a:prstClr>
                </a:solidFill>
              </a:rPr>
              <a:pPr/>
              <a:t>24/04/2018</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735A8EA-8A1B-4091-8100-25C3C0A60AF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7934602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2"/>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600202"/>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B3B4DD3-1E3C-483A-8B7F-4FA5FACF94D1}" type="datetimeFigureOut">
              <a:rPr lang="en-GB" smtClean="0">
                <a:solidFill>
                  <a:prstClr val="black">
                    <a:tint val="75000"/>
                  </a:prstClr>
                </a:solidFill>
              </a:rPr>
              <a:pPr/>
              <a:t>24/04/2018</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735A8EA-8A1B-4091-8100-25C3C0A60AF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5993766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B3B4DD3-1E3C-483A-8B7F-4FA5FACF94D1}" type="datetimeFigureOut">
              <a:rPr lang="en-GB" smtClean="0">
                <a:solidFill>
                  <a:prstClr val="black">
                    <a:tint val="75000"/>
                  </a:prstClr>
                </a:solidFill>
              </a:rPr>
              <a:pPr/>
              <a:t>24/04/2018</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735A8EA-8A1B-4091-8100-25C3C0A60AF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1170452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B3B4DD3-1E3C-483A-8B7F-4FA5FACF94D1}" type="datetimeFigureOut">
              <a:rPr lang="en-GB" smtClean="0">
                <a:solidFill>
                  <a:prstClr val="black">
                    <a:tint val="75000"/>
                  </a:prstClr>
                </a:solidFill>
              </a:rPr>
              <a:pPr/>
              <a:t>24/04/2018</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735A8EA-8A1B-4091-8100-25C3C0A60AF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428199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3B4DD3-1E3C-483A-8B7F-4FA5FACF94D1}" type="datetimeFigureOut">
              <a:rPr lang="en-GB" smtClean="0">
                <a:solidFill>
                  <a:prstClr val="black">
                    <a:tint val="75000"/>
                  </a:prstClr>
                </a:solidFill>
              </a:rPr>
              <a:pPr/>
              <a:t>24/04/2018</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735A8EA-8A1B-4091-8100-25C3C0A60AF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869403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82E2EB-7B47-4FE8-9EA9-974CB4F6DA96}" type="datetimeFigureOut">
              <a:rPr lang="en-GB" smtClean="0"/>
              <a:pPr/>
              <a:t>24/04/2018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52A0EA3-956F-4304-A513-FC47097A119D}" type="slidenum">
              <a:rPr lang="en-GB" smtClean="0"/>
              <a:pPr/>
              <a:t>‹#›</a:t>
            </a:fld>
            <a:endParaRPr lang="en-GB"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3B4DD3-1E3C-483A-8B7F-4FA5FACF94D1}" type="datetimeFigureOut">
              <a:rPr lang="en-GB" smtClean="0">
                <a:solidFill>
                  <a:prstClr val="black">
                    <a:tint val="75000"/>
                  </a:prstClr>
                </a:solidFill>
              </a:rPr>
              <a:pPr/>
              <a:t>24/04/2018</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735A8EA-8A1B-4091-8100-25C3C0A60AF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9730805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3B4DD3-1E3C-483A-8B7F-4FA5FACF94D1}" type="datetimeFigureOut">
              <a:rPr lang="en-GB" smtClean="0">
                <a:solidFill>
                  <a:prstClr val="black">
                    <a:tint val="75000"/>
                  </a:prstClr>
                </a:solidFill>
              </a:rPr>
              <a:pPr/>
              <a:t>24/04/2018</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735A8EA-8A1B-4091-8100-25C3C0A60AF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169846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B3B4DD3-1E3C-483A-8B7F-4FA5FACF94D1}" type="datetimeFigureOut">
              <a:rPr lang="en-GB" smtClean="0">
                <a:solidFill>
                  <a:prstClr val="black">
                    <a:tint val="75000"/>
                  </a:prstClr>
                </a:solidFill>
              </a:rPr>
              <a:pPr/>
              <a:t>24/04/2018</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735A8EA-8A1B-4091-8100-25C3C0A60AF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737437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40"/>
            <a:ext cx="80772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B3B4DD3-1E3C-483A-8B7F-4FA5FACF94D1}" type="datetimeFigureOut">
              <a:rPr lang="en-GB" smtClean="0">
                <a:solidFill>
                  <a:prstClr val="black">
                    <a:tint val="75000"/>
                  </a:prstClr>
                </a:solidFill>
              </a:rPr>
              <a:pPr/>
              <a:t>24/04/2018</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735A8EA-8A1B-4091-8100-25C3C0A60AF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1884075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3B3E840-8C48-40EA-8D68-3307FC909A93}" type="datetimeFigureOut">
              <a:rPr lang="en-GB" smtClean="0">
                <a:solidFill>
                  <a:prstClr val="black">
                    <a:tint val="75000"/>
                  </a:prstClr>
                </a:solidFill>
              </a:rPr>
              <a:pPr/>
              <a:t>24/04/2018</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55EE547-9FB1-47DE-B188-282F82F39B6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1364471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3B3E840-8C48-40EA-8D68-3307FC909A93}" type="datetimeFigureOut">
              <a:rPr lang="en-GB" smtClean="0">
                <a:solidFill>
                  <a:prstClr val="black">
                    <a:tint val="75000"/>
                  </a:prstClr>
                </a:solidFill>
              </a:rPr>
              <a:pPr/>
              <a:t>24/04/2018</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55EE547-9FB1-47DE-B188-282F82F39B6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6690523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3B3E840-8C48-40EA-8D68-3307FC909A93}" type="datetimeFigureOut">
              <a:rPr lang="en-GB" smtClean="0">
                <a:solidFill>
                  <a:prstClr val="black">
                    <a:tint val="75000"/>
                  </a:prstClr>
                </a:solidFill>
              </a:rPr>
              <a:pPr/>
              <a:t>24/04/2018</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55EE547-9FB1-47DE-B188-282F82F39B6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3143896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3B3E840-8C48-40EA-8D68-3307FC909A93}" type="datetimeFigureOut">
              <a:rPr lang="en-GB" smtClean="0">
                <a:solidFill>
                  <a:prstClr val="black">
                    <a:tint val="75000"/>
                  </a:prstClr>
                </a:solidFill>
              </a:rPr>
              <a:pPr/>
              <a:t>24/04/2018</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55EE547-9FB1-47DE-B188-282F82F39B6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3808221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3B3E840-8C48-40EA-8D68-3307FC909A93}" type="datetimeFigureOut">
              <a:rPr lang="en-GB" smtClean="0">
                <a:solidFill>
                  <a:prstClr val="black">
                    <a:tint val="75000"/>
                  </a:prstClr>
                </a:solidFill>
              </a:rPr>
              <a:pPr/>
              <a:t>24/04/2018</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655EE547-9FB1-47DE-B188-282F82F39B6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1558314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3B3E840-8C48-40EA-8D68-3307FC909A93}" type="datetimeFigureOut">
              <a:rPr lang="en-GB" smtClean="0">
                <a:solidFill>
                  <a:prstClr val="black">
                    <a:tint val="75000"/>
                  </a:prstClr>
                </a:solidFill>
              </a:rPr>
              <a:pPr/>
              <a:t>24/04/2018</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55EE547-9FB1-47DE-B188-282F82F39B6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07538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B82E2EB-7B47-4FE8-9EA9-974CB4F6DA96}" type="datetimeFigureOut">
              <a:rPr lang="en-GB" smtClean="0"/>
              <a:pPr/>
              <a:t>24/04/2018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52A0EA3-956F-4304-A513-FC47097A119D}" type="slidenum">
              <a:rPr lang="en-GB" smtClean="0"/>
              <a:pPr/>
              <a:t>‹#›</a:t>
            </a:fld>
            <a:endParaRPr lang="en-GB"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B3E840-8C48-40EA-8D68-3307FC909A93}" type="datetimeFigureOut">
              <a:rPr lang="en-GB" smtClean="0">
                <a:solidFill>
                  <a:prstClr val="black">
                    <a:tint val="75000"/>
                  </a:prstClr>
                </a:solidFill>
              </a:rPr>
              <a:pPr/>
              <a:t>24/04/2018</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55EE547-9FB1-47DE-B188-282F82F39B6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793883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3B3E840-8C48-40EA-8D68-3307FC909A93}" type="datetimeFigureOut">
              <a:rPr lang="en-GB" smtClean="0">
                <a:solidFill>
                  <a:prstClr val="black">
                    <a:tint val="75000"/>
                  </a:prstClr>
                </a:solidFill>
              </a:rPr>
              <a:pPr/>
              <a:t>24/04/2018</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55EE547-9FB1-47DE-B188-282F82F39B6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9714783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3B3E840-8C48-40EA-8D68-3307FC909A93}" type="datetimeFigureOut">
              <a:rPr lang="en-GB" smtClean="0">
                <a:solidFill>
                  <a:prstClr val="black">
                    <a:tint val="75000"/>
                  </a:prstClr>
                </a:solidFill>
              </a:rPr>
              <a:pPr/>
              <a:t>24/04/2018</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55EE547-9FB1-47DE-B188-282F82F39B6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8138593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3B3E840-8C48-40EA-8D68-3307FC909A93}" type="datetimeFigureOut">
              <a:rPr lang="en-GB" smtClean="0">
                <a:solidFill>
                  <a:prstClr val="black">
                    <a:tint val="75000"/>
                  </a:prstClr>
                </a:solidFill>
              </a:rPr>
              <a:pPr/>
              <a:t>24/04/2018</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55EE547-9FB1-47DE-B188-282F82F39B6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8605203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3B3E840-8C48-40EA-8D68-3307FC909A93}" type="datetimeFigureOut">
              <a:rPr lang="en-GB" smtClean="0">
                <a:solidFill>
                  <a:prstClr val="black">
                    <a:tint val="75000"/>
                  </a:prstClr>
                </a:solidFill>
              </a:rPr>
              <a:pPr/>
              <a:t>24/04/2018</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55EE547-9FB1-47DE-B188-282F82F39B6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20472522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0F550D0-9DC7-6D4B-99A8-94C477C98580}" type="datetimeFigureOut">
              <a:rPr lang="en-US" smtClean="0">
                <a:solidFill>
                  <a:prstClr val="black">
                    <a:tint val="75000"/>
                  </a:prstClr>
                </a:solidFill>
              </a:rPr>
              <a:pPr/>
              <a:t>4/24/18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4606F6F-D305-0B4F-9475-B5A7BC53734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42310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F550D0-9DC7-6D4B-99A8-94C477C98580}" type="datetimeFigureOut">
              <a:rPr lang="en-US" smtClean="0">
                <a:solidFill>
                  <a:prstClr val="black">
                    <a:tint val="75000"/>
                  </a:prstClr>
                </a:solidFill>
              </a:rPr>
              <a:pPr/>
              <a:t>4/24/18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4606F6F-D305-0B4F-9475-B5A7BC53734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4313565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F550D0-9DC7-6D4B-99A8-94C477C98580}" type="datetimeFigureOut">
              <a:rPr lang="en-US" smtClean="0">
                <a:solidFill>
                  <a:prstClr val="black">
                    <a:tint val="75000"/>
                  </a:prstClr>
                </a:solidFill>
              </a:rPr>
              <a:pPr/>
              <a:t>4/24/18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4606F6F-D305-0B4F-9475-B5A7BC53734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0573758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0F550D0-9DC7-6D4B-99A8-94C477C98580}" type="datetimeFigureOut">
              <a:rPr lang="en-US" smtClean="0">
                <a:solidFill>
                  <a:prstClr val="black">
                    <a:tint val="75000"/>
                  </a:prstClr>
                </a:solidFill>
              </a:rPr>
              <a:pPr/>
              <a:t>4/24/18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4606F6F-D305-0B4F-9475-B5A7BC53734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9784471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0F550D0-9DC7-6D4B-99A8-94C477C98580}" type="datetimeFigureOut">
              <a:rPr lang="en-US" smtClean="0">
                <a:solidFill>
                  <a:prstClr val="black">
                    <a:tint val="75000"/>
                  </a:prstClr>
                </a:solidFill>
              </a:rPr>
              <a:pPr/>
              <a:t>4/24/18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4606F6F-D305-0B4F-9475-B5A7BC53734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80487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B82E2EB-7B47-4FE8-9EA9-974CB4F6DA96}" type="datetimeFigureOut">
              <a:rPr lang="en-GB" smtClean="0"/>
              <a:pPr/>
              <a:t>24/04/2018</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E52A0EA3-956F-4304-A513-FC47097A119D}" type="slidenum">
              <a:rPr lang="en-GB" smtClean="0"/>
              <a:pPr/>
              <a:t>‹#›</a:t>
            </a:fld>
            <a:endParaRPr lang="en-GB"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0F550D0-9DC7-6D4B-99A8-94C477C98580}" type="datetimeFigureOut">
              <a:rPr lang="en-US" smtClean="0">
                <a:solidFill>
                  <a:prstClr val="black">
                    <a:tint val="75000"/>
                  </a:prstClr>
                </a:solidFill>
              </a:rPr>
              <a:pPr/>
              <a:t>4/24/18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4606F6F-D305-0B4F-9475-B5A7BC53734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1466572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F550D0-9DC7-6D4B-99A8-94C477C98580}" type="datetimeFigureOut">
              <a:rPr lang="en-US" smtClean="0">
                <a:solidFill>
                  <a:prstClr val="black">
                    <a:tint val="75000"/>
                  </a:prstClr>
                </a:solidFill>
              </a:rPr>
              <a:pPr/>
              <a:t>4/24/18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4606F6F-D305-0B4F-9475-B5A7BC53734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2037156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6"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6"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F550D0-9DC7-6D4B-99A8-94C477C98580}" type="datetimeFigureOut">
              <a:rPr lang="en-US" smtClean="0">
                <a:solidFill>
                  <a:prstClr val="black">
                    <a:tint val="75000"/>
                  </a:prstClr>
                </a:solidFill>
              </a:rPr>
              <a:pPr/>
              <a:t>4/24/18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4606F6F-D305-0B4F-9475-B5A7BC53734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1823820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47"/>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F550D0-9DC7-6D4B-99A8-94C477C98580}" type="datetimeFigureOut">
              <a:rPr lang="en-US" smtClean="0">
                <a:solidFill>
                  <a:prstClr val="black">
                    <a:tint val="75000"/>
                  </a:prstClr>
                </a:solidFill>
              </a:rPr>
              <a:pPr/>
              <a:t>4/24/18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4606F6F-D305-0B4F-9475-B5A7BC53734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958569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F550D0-9DC7-6D4B-99A8-94C477C98580}" type="datetimeFigureOut">
              <a:rPr lang="en-US" smtClean="0">
                <a:solidFill>
                  <a:prstClr val="black">
                    <a:tint val="75000"/>
                  </a:prstClr>
                </a:solidFill>
              </a:rPr>
              <a:pPr/>
              <a:t>4/24/18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4606F6F-D305-0B4F-9475-B5A7BC53734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0515155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7"/>
            <a:ext cx="2057400"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7"/>
            <a:ext cx="601980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F550D0-9DC7-6D4B-99A8-94C477C98580}" type="datetimeFigureOut">
              <a:rPr lang="en-US" smtClean="0">
                <a:solidFill>
                  <a:prstClr val="black">
                    <a:tint val="75000"/>
                  </a:prstClr>
                </a:solidFill>
              </a:rPr>
              <a:pPr/>
              <a:t>4/24/18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4606F6F-D305-0B4F-9475-B5A7BC53734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3337185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638" y="20638"/>
            <a:ext cx="3498850" cy="282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03613" y="20638"/>
            <a:ext cx="5624512" cy="282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0638" y="2817813"/>
            <a:ext cx="7669212" cy="229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662863" y="2819400"/>
            <a:ext cx="1460500" cy="229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0638" y="5089525"/>
            <a:ext cx="9097962" cy="173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userDrawn="1"/>
        </p:nvSpPr>
        <p:spPr>
          <a:xfrm>
            <a:off x="8755063" y="2470150"/>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47F28"/>
              </a:solidFill>
            </a:endParaRPr>
          </a:p>
        </p:txBody>
      </p:sp>
      <p:sp>
        <p:nvSpPr>
          <p:cNvPr id="15" name="Text Placeholder 15"/>
          <p:cNvSpPr>
            <a:spLocks noGrp="1"/>
          </p:cNvSpPr>
          <p:nvPr>
            <p:ph type="body" sz="quarter" idx="14"/>
          </p:nvPr>
        </p:nvSpPr>
        <p:spPr>
          <a:xfrm>
            <a:off x="3581400" y="1295400"/>
            <a:ext cx="5105400" cy="1416269"/>
          </a:xfrm>
        </p:spPr>
        <p:txBody>
          <a:bodyPr anchor="b">
            <a:normAutofit/>
          </a:bodyPr>
          <a:lstStyle>
            <a:lvl1pPr algn="r">
              <a:buNone/>
              <a:defRPr lang="en-US" sz="2200" kern="1200" dirty="0" smtClean="0">
                <a:solidFill>
                  <a:schemeClr val="tx1">
                    <a:lumMod val="75000"/>
                    <a:lumOff val="25000"/>
                  </a:schemeClr>
                </a:solidFill>
                <a:latin typeface="Calibri" pitchFamily="34" charset="0"/>
                <a:ea typeface="+mn-ea"/>
                <a:cs typeface="+mn-cs"/>
              </a:defRPr>
            </a:lvl1pPr>
          </a:lstStyle>
          <a:p>
            <a:pPr lvl="0"/>
            <a:r>
              <a:rPr lang="en-US" smtClean="0"/>
              <a:t>Click to edit Master text styles</a:t>
            </a:r>
          </a:p>
        </p:txBody>
      </p:sp>
      <p:sp>
        <p:nvSpPr>
          <p:cNvPr id="2" name="Title 1"/>
          <p:cNvSpPr>
            <a:spLocks noGrp="1"/>
          </p:cNvSpPr>
          <p:nvPr>
            <p:ph type="title"/>
          </p:nvPr>
        </p:nvSpPr>
        <p:spPr>
          <a:xfrm>
            <a:off x="106344" y="4114800"/>
            <a:ext cx="7315200" cy="914400"/>
          </a:xfrm>
        </p:spPr>
        <p:txBody>
          <a:bodyPr anchor="b">
            <a:normAutofit/>
          </a:bodyPr>
          <a:lstStyle>
            <a:lvl1pPr marL="0" indent="0">
              <a:defRPr lang="en-US" sz="3600" b="1" kern="1200" baseline="0">
                <a:solidFill>
                  <a:schemeClr val="bg1"/>
                </a:solidFill>
                <a:latin typeface="Arial" pitchFamily="34" charset="0"/>
                <a:ea typeface="+mn-ea"/>
                <a:cs typeface="Arial" pitchFamily="34" charset="0"/>
              </a:defRPr>
            </a:lvl1pPr>
          </a:lstStyle>
          <a:p>
            <a:pPr lvl="0"/>
            <a:r>
              <a:rPr lang="en-US" smtClean="0"/>
              <a:t>Click to edit Master title style</a:t>
            </a:r>
            <a:endParaRPr lang="en-US" dirty="0"/>
          </a:p>
        </p:txBody>
      </p:sp>
      <p:sp>
        <p:nvSpPr>
          <p:cNvPr id="10" name="Date Placeholder 3"/>
          <p:cNvSpPr>
            <a:spLocks noGrp="1"/>
          </p:cNvSpPr>
          <p:nvPr>
            <p:ph type="dt" sz="half" idx="15"/>
          </p:nvPr>
        </p:nvSpPr>
        <p:spPr/>
        <p:txBody>
          <a:bodyPr/>
          <a:lstStyle>
            <a:lvl1pPr>
              <a:defRPr>
                <a:solidFill>
                  <a:schemeClr val="bg1"/>
                </a:solidFill>
              </a:defRPr>
            </a:lvl1pPr>
          </a:lstStyle>
          <a:p>
            <a:fld id="{520B4BB3-95D1-4782-AC19-BA16EA25F2D3}" type="datetimeFigureOut">
              <a:rPr lang="en-US" altLang="en-US">
                <a:solidFill>
                  <a:prstClr val="white"/>
                </a:solidFill>
              </a:rPr>
              <a:pPr/>
              <a:t>4/24/18</a:t>
            </a:fld>
            <a:endParaRPr lang="en-US" altLang="en-US" dirty="0">
              <a:solidFill>
                <a:prstClr val="white"/>
              </a:solidFill>
            </a:endParaRPr>
          </a:p>
        </p:txBody>
      </p:sp>
      <p:sp>
        <p:nvSpPr>
          <p:cNvPr id="11" name="Footer Placeholder 4"/>
          <p:cNvSpPr>
            <a:spLocks noGrp="1"/>
          </p:cNvSpPr>
          <p:nvPr>
            <p:ph type="ftr" sz="quarter" idx="16"/>
          </p:nvPr>
        </p:nvSpPr>
        <p:spPr/>
        <p:txBody>
          <a:bodyPr/>
          <a:lstStyle>
            <a:lvl1pPr>
              <a:defRPr dirty="0">
                <a:solidFill>
                  <a:schemeClr val="bg1"/>
                </a:solidFill>
              </a:defRPr>
            </a:lvl1pPr>
          </a:lstStyle>
          <a:p>
            <a:pPr>
              <a:defRPr/>
            </a:pPr>
            <a:endParaRPr lang="en-US" dirty="0">
              <a:solidFill>
                <a:prstClr val="white"/>
              </a:solidFill>
            </a:endParaRPr>
          </a:p>
        </p:txBody>
      </p:sp>
      <p:sp>
        <p:nvSpPr>
          <p:cNvPr id="12" name="Slide Number Placeholder 5"/>
          <p:cNvSpPr>
            <a:spLocks noGrp="1"/>
          </p:cNvSpPr>
          <p:nvPr>
            <p:ph type="sldNum" sz="quarter" idx="17"/>
          </p:nvPr>
        </p:nvSpPr>
        <p:spPr/>
        <p:txBody>
          <a:bodyPr/>
          <a:lstStyle>
            <a:lvl1pPr>
              <a:defRPr>
                <a:solidFill>
                  <a:schemeClr val="bg1"/>
                </a:solidFill>
              </a:defRPr>
            </a:lvl1pPr>
          </a:lstStyle>
          <a:p>
            <a:fld id="{F843B743-9B54-4776-BCB4-4AB7B9D48502}"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1661929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anim calcmode="lin" valueType="num">
                                      <p:cBhvr>
                                        <p:cTn id="16" dur="500" fill="hold"/>
                                        <p:tgtEl>
                                          <p:spTgt spid="8"/>
                                        </p:tgtEl>
                                        <p:attrNameLst>
                                          <p:attrName>ppt_x</p:attrName>
                                        </p:attrNameLst>
                                      </p:cBhvr>
                                      <p:tavLst>
                                        <p:tav tm="0">
                                          <p:val>
                                            <p:strVal val="#ppt_x"/>
                                          </p:val>
                                        </p:tav>
                                        <p:tav tm="100000">
                                          <p:val>
                                            <p:strVal val="#ppt_x"/>
                                          </p:val>
                                        </p:tav>
                                      </p:tavLst>
                                    </p:anim>
                                    <p:anim calcmode="lin" valueType="num">
                                      <p:cBhvr>
                                        <p:cTn id="17" dur="500" fill="hold"/>
                                        <p:tgtEl>
                                          <p:spTgt spid="8"/>
                                        </p:tgtEl>
                                        <p:attrNameLst>
                                          <p:attrName>ppt_y</p:attrName>
                                        </p:attrNameLst>
                                      </p:cBhvr>
                                      <p:tavLst>
                                        <p:tav tm="0">
                                          <p:val>
                                            <p:strVal val="#ppt_y+.1"/>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0-#ppt_w/2"/>
                                          </p:val>
                                        </p:tav>
                                        <p:tav tm="100000">
                                          <p:val>
                                            <p:strVal val="#ppt_x"/>
                                          </p:val>
                                        </p:tav>
                                      </p:tavLst>
                                    </p:anim>
                                    <p:anim calcmode="lin" valueType="num">
                                      <p:cBhvr additive="base">
                                        <p:cTn id="21" dur="500" fill="hold"/>
                                        <p:tgtEl>
                                          <p:spTgt spid="6"/>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1+#ppt_w/2"/>
                                          </p:val>
                                        </p:tav>
                                        <p:tav tm="100000">
                                          <p:val>
                                            <p:strVal val="#ppt_x"/>
                                          </p:val>
                                        </p:tav>
                                      </p:tavLst>
                                    </p:anim>
                                    <p:anim calcmode="lin" valueType="num">
                                      <p:cBhvr additive="base">
                                        <p:cTn id="25" dur="500" fill="hold"/>
                                        <p:tgtEl>
                                          <p:spTgt spid="7"/>
                                        </p:tgtEl>
                                        <p:attrNameLst>
                                          <p:attrName>ppt_y</p:attrName>
                                        </p:attrNameLst>
                                      </p:cBhvr>
                                      <p:tavLst>
                                        <p:tav tm="0">
                                          <p:val>
                                            <p:strVal val="#ppt_y"/>
                                          </p:val>
                                        </p:tav>
                                        <p:tav tm="100000">
                                          <p:val>
                                            <p:strVal val="#ppt_y"/>
                                          </p:val>
                                        </p:tav>
                                      </p:tavLst>
                                    </p:anim>
                                  </p:childTnLst>
                                </p:cTn>
                              </p:par>
                              <p:par>
                                <p:cTn id="26" presetID="10" presetClass="entr" presetSubtype="0" fill="hold" grpId="0" nodeType="withEffect">
                                  <p:stCondLst>
                                    <p:cond delay="50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Oval 3"/>
          <p:cNvSpPr/>
          <p:nvPr userDrawn="1"/>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white"/>
                </a:solidFill>
              </a:rPr>
              <a:t>             </a:t>
            </a:r>
          </a:p>
        </p:txBody>
      </p:sp>
      <p:sp>
        <p:nvSpPr>
          <p:cNvPr id="5" name="Rectangle 4"/>
          <p:cNvSpPr/>
          <p:nvPr userDrawn="1"/>
        </p:nvSpPr>
        <p:spPr>
          <a:xfrm>
            <a:off x="8686800" y="5265738"/>
            <a:ext cx="457200" cy="96837"/>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6600"/>
                </a:solidFill>
              </a:rPr>
              <a:t>           </a:t>
            </a:r>
          </a:p>
        </p:txBody>
      </p:sp>
      <p:sp>
        <p:nvSpPr>
          <p:cNvPr id="6" name="Oval 5"/>
          <p:cNvSpPr/>
          <p:nvPr userDrawn="1"/>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white"/>
                </a:solidFill>
              </a:rPr>
              <a:t>       </a:t>
            </a:r>
          </a:p>
        </p:txBody>
      </p:sp>
      <p:sp>
        <p:nvSpPr>
          <p:cNvPr id="2" name="Title 1"/>
          <p:cNvSpPr>
            <a:spLocks noGrp="1"/>
          </p:cNvSpPr>
          <p:nvPr>
            <p:ph type="title"/>
          </p:nvPr>
        </p:nvSpPr>
        <p:spPr>
          <a:xfrm>
            <a:off x="2971800" y="1992354"/>
            <a:ext cx="5867400" cy="1970046"/>
          </a:xfrm>
        </p:spPr>
        <p:txBody>
          <a:bodyPr>
            <a:normAutofit/>
          </a:bodyPr>
          <a:lstStyle>
            <a:lvl1pPr algn="l">
              <a:defRPr sz="3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381000" y="5105400"/>
            <a:ext cx="8229601" cy="375787"/>
          </a:xfrm>
        </p:spPr>
        <p:txBody>
          <a:bodyPr anchor="b">
            <a:normAutofit/>
          </a:bodyPr>
          <a:lstStyle>
            <a:lvl1pPr marL="0" indent="0" algn="r">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Footer Placeholder 4"/>
          <p:cNvSpPr>
            <a:spLocks noGrp="1"/>
          </p:cNvSpPr>
          <p:nvPr>
            <p:ph type="ftr" sz="quarter" idx="10"/>
          </p:nvPr>
        </p:nvSpPr>
        <p:spPr/>
        <p:txBody>
          <a:bodyPr/>
          <a:lstStyle>
            <a:lvl1pPr>
              <a:defRPr dirty="0">
                <a:solidFill>
                  <a:schemeClr val="tx1">
                    <a:lumMod val="85000"/>
                    <a:lumOff val="15000"/>
                  </a:schemeClr>
                </a:solidFill>
              </a:defRPr>
            </a:lvl1pPr>
          </a:lstStyle>
          <a:p>
            <a:pPr>
              <a:defRPr/>
            </a:pPr>
            <a:endParaRPr lang="en-US" dirty="0">
              <a:solidFill>
                <a:srgbClr val="262626">
                  <a:lumMod val="85000"/>
                  <a:lumOff val="15000"/>
                </a:srgbClr>
              </a:solidFill>
            </a:endParaRPr>
          </a:p>
        </p:txBody>
      </p:sp>
      <p:sp>
        <p:nvSpPr>
          <p:cNvPr id="8" name="Slide Number Placeholder 5"/>
          <p:cNvSpPr>
            <a:spLocks noGrp="1"/>
          </p:cNvSpPr>
          <p:nvPr>
            <p:ph type="sldNum" sz="quarter" idx="11"/>
          </p:nvPr>
        </p:nvSpPr>
        <p:spPr/>
        <p:txBody>
          <a:bodyPr/>
          <a:lstStyle>
            <a:lvl1pPr>
              <a:defRPr>
                <a:solidFill>
                  <a:srgbClr val="474747"/>
                </a:solidFill>
              </a:defRPr>
            </a:lvl1pPr>
          </a:lstStyle>
          <a:p>
            <a:fld id="{49156C45-8015-485F-86C2-5800C21F599E}" type="slidenum">
              <a:rPr lang="en-US" altLang="en-US"/>
              <a:pPr/>
              <a:t>‹#›</a:t>
            </a:fld>
            <a:endParaRPr lang="en-US" altLang="en-US" dirty="0"/>
          </a:p>
        </p:txBody>
      </p:sp>
    </p:spTree>
    <p:extLst>
      <p:ext uri="{BB962C8B-B14F-4D97-AF65-F5344CB8AC3E}">
        <p14:creationId xmlns:p14="http://schemas.microsoft.com/office/powerpoint/2010/main" val="319408907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l="2599" r="5875" b="5263"/>
          <a:stretch>
            <a:fillRect/>
          </a:stretch>
        </p:blipFill>
        <p:spPr bwMode="auto">
          <a:xfrm>
            <a:off x="3175" y="5867400"/>
            <a:ext cx="91440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36180" y="76200"/>
            <a:ext cx="8403020" cy="685800"/>
          </a:xfrm>
        </p:spPr>
        <p:txBody>
          <a:bodyPr>
            <a:normAutofit/>
          </a:bodyPr>
          <a:lstStyle>
            <a:lvl1pPr algn="l">
              <a:defRPr sz="3000" b="0">
                <a:solidFill>
                  <a:schemeClr val="tx1">
                    <a:lumMod val="85000"/>
                    <a:lumOff val="1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solidFill>
                  <a:srgbClr val="474747"/>
                </a:solidFill>
              </a:defRPr>
            </a:lvl1pPr>
          </a:lstStyle>
          <a:p>
            <a:fld id="{50D93969-2A2B-4BDB-A55B-C1189A108F4C}" type="datetimeFigureOut">
              <a:rPr lang="en-US" altLang="en-US"/>
              <a:pPr/>
              <a:t>4/24/18</a:t>
            </a:fld>
            <a:endParaRPr lang="en-US" altLang="en-US" dirty="0"/>
          </a:p>
        </p:txBody>
      </p:sp>
      <p:sp>
        <p:nvSpPr>
          <p:cNvPr id="6" name="Footer Placeholder 4"/>
          <p:cNvSpPr>
            <a:spLocks noGrp="1"/>
          </p:cNvSpPr>
          <p:nvPr>
            <p:ph type="ftr" sz="quarter" idx="11"/>
          </p:nvPr>
        </p:nvSpPr>
        <p:spPr/>
        <p:txBody>
          <a:bodyPr/>
          <a:lstStyle>
            <a:lvl1pPr>
              <a:defRPr dirty="0">
                <a:solidFill>
                  <a:schemeClr val="tx1">
                    <a:lumMod val="85000"/>
                    <a:lumOff val="15000"/>
                  </a:schemeClr>
                </a:solidFill>
              </a:defRPr>
            </a:lvl1pPr>
          </a:lstStyle>
          <a:p>
            <a:pPr>
              <a:defRPr/>
            </a:pPr>
            <a:endParaRPr lang="en-US" dirty="0">
              <a:solidFill>
                <a:srgbClr val="262626">
                  <a:lumMod val="85000"/>
                  <a:lumOff val="15000"/>
                </a:srgbClr>
              </a:solidFill>
            </a:endParaRPr>
          </a:p>
        </p:txBody>
      </p:sp>
      <p:sp>
        <p:nvSpPr>
          <p:cNvPr id="7" name="Slide Number Placeholder 5"/>
          <p:cNvSpPr>
            <a:spLocks noGrp="1"/>
          </p:cNvSpPr>
          <p:nvPr>
            <p:ph type="sldNum" sz="quarter" idx="12"/>
          </p:nvPr>
        </p:nvSpPr>
        <p:spPr/>
        <p:txBody>
          <a:bodyPr/>
          <a:lstStyle>
            <a:lvl1pPr>
              <a:defRPr>
                <a:solidFill>
                  <a:srgbClr val="474747"/>
                </a:solidFill>
              </a:defRPr>
            </a:lvl1pPr>
          </a:lstStyle>
          <a:p>
            <a:fld id="{45103E99-744E-4EA9-AE7F-4DB9110E1A4D}" type="slidenum">
              <a:rPr lang="en-US" altLang="en-US"/>
              <a:pPr/>
              <a:t>‹#›</a:t>
            </a:fld>
            <a:endParaRPr lang="en-US" altLang="en-US" dirty="0"/>
          </a:p>
        </p:txBody>
      </p:sp>
    </p:spTree>
    <p:extLst>
      <p:ext uri="{BB962C8B-B14F-4D97-AF65-F5344CB8AC3E}">
        <p14:creationId xmlns:p14="http://schemas.microsoft.com/office/powerpoint/2010/main" val="358301062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nd Content: Emphas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Content Placeholder 2"/>
          <p:cNvSpPr>
            <a:spLocks noGrp="1"/>
          </p:cNvSpPr>
          <p:nvPr>
            <p:ph idx="1"/>
          </p:nvPr>
        </p:nvSpPr>
        <p:spPr>
          <a:xfrm>
            <a:off x="457200" y="1600200"/>
            <a:ext cx="8229600" cy="4525963"/>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2"/>
          <p:cNvSpPr>
            <a:spLocks noGrp="1"/>
          </p:cNvSpPr>
          <p:nvPr>
            <p:ph type="dt" sz="half" idx="10"/>
          </p:nvPr>
        </p:nvSpPr>
        <p:spPr/>
        <p:txBody>
          <a:bodyPr/>
          <a:lstStyle>
            <a:lvl1pPr>
              <a:defRPr>
                <a:solidFill>
                  <a:srgbClr val="474747"/>
                </a:solidFill>
              </a:defRPr>
            </a:lvl1pPr>
          </a:lstStyle>
          <a:p>
            <a:fld id="{C23C6750-E000-4787-91BD-C2CC6B673100}" type="datetimeFigureOut">
              <a:rPr lang="en-US" altLang="en-US"/>
              <a:pPr/>
              <a:t>4/24/18</a:t>
            </a:fld>
            <a:endParaRPr lang="en-US" altLang="en-US" dirty="0"/>
          </a:p>
        </p:txBody>
      </p:sp>
      <p:sp>
        <p:nvSpPr>
          <p:cNvPr id="5" name="Footer Placeholder 3"/>
          <p:cNvSpPr>
            <a:spLocks noGrp="1"/>
          </p:cNvSpPr>
          <p:nvPr>
            <p:ph type="ftr" sz="quarter" idx="11"/>
          </p:nvPr>
        </p:nvSpPr>
        <p:spPr/>
        <p:txBody>
          <a:bodyPr/>
          <a:lstStyle>
            <a:lvl1pPr>
              <a:defRPr dirty="0">
                <a:solidFill>
                  <a:schemeClr val="tx1">
                    <a:lumMod val="85000"/>
                    <a:lumOff val="15000"/>
                  </a:schemeClr>
                </a:solidFill>
              </a:defRPr>
            </a:lvl1pPr>
          </a:lstStyle>
          <a:p>
            <a:pPr>
              <a:defRPr/>
            </a:pPr>
            <a:endParaRPr lang="en-US" dirty="0">
              <a:solidFill>
                <a:srgbClr val="262626">
                  <a:lumMod val="85000"/>
                  <a:lumOff val="15000"/>
                </a:srgbClr>
              </a:solidFill>
            </a:endParaRPr>
          </a:p>
        </p:txBody>
      </p:sp>
      <p:sp>
        <p:nvSpPr>
          <p:cNvPr id="7" name="Slide Number Placeholder 4"/>
          <p:cNvSpPr>
            <a:spLocks noGrp="1"/>
          </p:cNvSpPr>
          <p:nvPr>
            <p:ph type="sldNum" sz="quarter" idx="12"/>
          </p:nvPr>
        </p:nvSpPr>
        <p:spPr/>
        <p:txBody>
          <a:bodyPr/>
          <a:lstStyle>
            <a:lvl1pPr>
              <a:defRPr>
                <a:solidFill>
                  <a:srgbClr val="474747"/>
                </a:solidFill>
              </a:defRPr>
            </a:lvl1pPr>
          </a:lstStyle>
          <a:p>
            <a:fld id="{318CCD3D-5015-45E7-8AB2-B56D732B4230}" type="slidenum">
              <a:rPr lang="en-US" altLang="en-US"/>
              <a:pPr/>
              <a:t>‹#›</a:t>
            </a:fld>
            <a:endParaRPr lang="en-US" altLang="en-US" dirty="0"/>
          </a:p>
        </p:txBody>
      </p:sp>
    </p:spTree>
    <p:extLst>
      <p:ext uri="{BB962C8B-B14F-4D97-AF65-F5344CB8AC3E}">
        <p14:creationId xmlns:p14="http://schemas.microsoft.com/office/powerpoint/2010/main" val="2937813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B82E2EB-7B47-4FE8-9EA9-974CB4F6DA96}" type="datetimeFigureOut">
              <a:rPr lang="en-GB" smtClean="0"/>
              <a:pPr/>
              <a:t>24/04/2018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E52A0EA3-956F-4304-A513-FC47097A119D}" type="slidenum">
              <a:rPr lang="en-GB" smtClean="0"/>
              <a:pPr/>
              <a:t>‹#›</a:t>
            </a:fld>
            <a:endParaRPr lang="en-GB"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0999" y="1"/>
            <a:ext cx="7068015" cy="838200"/>
          </a:xfrm>
        </p:spPr>
        <p:txBody>
          <a:bodyPr anchor="b">
            <a:normAutofit/>
          </a:bodyPr>
          <a:lstStyle>
            <a:lvl1pPr algn="l">
              <a:defRPr sz="2800">
                <a:solidFill>
                  <a:schemeClr val="bg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76402"/>
            <a:ext cx="4038600" cy="3971455"/>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6400"/>
            <a:ext cx="4038600" cy="3971454"/>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a:defRPr/>
            </a:lvl1pPr>
          </a:lstStyle>
          <a:p>
            <a:fld id="{107752EC-EC16-4E2A-A0CC-9DA43C45DE6D}" type="datetimeFigureOut">
              <a:rPr lang="en-US" altLang="en-US"/>
              <a:pPr/>
              <a:t>4/24/18</a:t>
            </a:fld>
            <a:endParaRPr lang="en-US" altLang="en-US" dirty="0"/>
          </a:p>
        </p:txBody>
      </p:sp>
      <p:sp>
        <p:nvSpPr>
          <p:cNvPr id="6" name="Footer Placeholder 5"/>
          <p:cNvSpPr>
            <a:spLocks noGrp="1"/>
          </p:cNvSpPr>
          <p:nvPr>
            <p:ph type="ftr" sz="quarter" idx="11"/>
          </p:nvPr>
        </p:nvSpPr>
        <p:spPr/>
        <p:txBody>
          <a:bodyPr/>
          <a:lstStyle>
            <a:lvl1pPr>
              <a:defRPr/>
            </a:lvl1pPr>
          </a:lstStyle>
          <a:p>
            <a:pPr>
              <a:defRPr/>
            </a:pPr>
            <a:endParaRPr lang="en-US" dirty="0">
              <a:solidFill>
                <a:srgbClr val="262626">
                  <a:tint val="75000"/>
                </a:srgbClr>
              </a:solidFill>
            </a:endParaRPr>
          </a:p>
        </p:txBody>
      </p:sp>
      <p:sp>
        <p:nvSpPr>
          <p:cNvPr id="7" name="Slide Number Placeholder 6"/>
          <p:cNvSpPr>
            <a:spLocks noGrp="1"/>
          </p:cNvSpPr>
          <p:nvPr>
            <p:ph type="sldNum" sz="quarter" idx="12"/>
          </p:nvPr>
        </p:nvSpPr>
        <p:spPr/>
        <p:txBody>
          <a:bodyPr/>
          <a:lstStyle>
            <a:lvl1pPr>
              <a:defRPr/>
            </a:lvl1pPr>
          </a:lstStyle>
          <a:p>
            <a:fld id="{7A1D3467-D96C-471B-B699-CE7457B43DD3}" type="slidenum">
              <a:rPr lang="en-US" altLang="en-US"/>
              <a:pPr/>
              <a:t>‹#›</a:t>
            </a:fld>
            <a:endParaRPr lang="en-US" altLang="en-US" dirty="0"/>
          </a:p>
        </p:txBody>
      </p:sp>
    </p:spTree>
    <p:extLst>
      <p:ext uri="{BB962C8B-B14F-4D97-AF65-F5344CB8AC3E}">
        <p14:creationId xmlns:p14="http://schemas.microsoft.com/office/powerpoint/2010/main" val="141614119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762000"/>
            <a:ext cx="244475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124400" y="2077200"/>
            <a:ext cx="7010400" cy="1143000"/>
          </a:xfrm>
        </p:spPr>
        <p:txBody>
          <a:bodyPr/>
          <a:lstStyle>
            <a:lvl1pPr algn="l">
              <a:defRPr/>
            </a:lvl1pPr>
          </a:lstStyle>
          <a:p>
            <a:r>
              <a:rPr lang="en-US" smtClean="0"/>
              <a:t>Click to edit Master title style</a:t>
            </a:r>
            <a:endParaRPr lang="en-US" dirty="0"/>
          </a:p>
        </p:txBody>
      </p:sp>
      <p:sp>
        <p:nvSpPr>
          <p:cNvPr id="4" name="Date Placeholder 2"/>
          <p:cNvSpPr>
            <a:spLocks noGrp="1"/>
          </p:cNvSpPr>
          <p:nvPr>
            <p:ph type="dt" sz="half" idx="10"/>
          </p:nvPr>
        </p:nvSpPr>
        <p:spPr/>
        <p:txBody>
          <a:bodyPr/>
          <a:lstStyle>
            <a:lvl1pPr>
              <a:defRPr>
                <a:solidFill>
                  <a:schemeClr val="bg1"/>
                </a:solidFill>
              </a:defRPr>
            </a:lvl1pPr>
          </a:lstStyle>
          <a:p>
            <a:fld id="{F0BFFFDC-A81D-4A90-A158-F76AB3D7EDB6}" type="datetimeFigureOut">
              <a:rPr lang="en-US" altLang="en-US">
                <a:solidFill>
                  <a:prstClr val="white"/>
                </a:solidFill>
              </a:rPr>
              <a:pPr/>
              <a:t>4/24/18</a:t>
            </a:fld>
            <a:endParaRPr lang="en-US" altLang="en-US" dirty="0">
              <a:solidFill>
                <a:prstClr val="white"/>
              </a:solidFill>
            </a:endParaRPr>
          </a:p>
        </p:txBody>
      </p:sp>
      <p:sp>
        <p:nvSpPr>
          <p:cNvPr id="5" name="Footer Placeholder 3"/>
          <p:cNvSpPr>
            <a:spLocks noGrp="1"/>
          </p:cNvSpPr>
          <p:nvPr>
            <p:ph type="ftr" sz="quarter" idx="11"/>
          </p:nvPr>
        </p:nvSpPr>
        <p:spPr/>
        <p:txBody>
          <a:bodyPr/>
          <a:lstStyle>
            <a:lvl1pPr>
              <a:defRPr dirty="0">
                <a:solidFill>
                  <a:schemeClr val="bg1"/>
                </a:solidFill>
              </a:defRPr>
            </a:lvl1pPr>
          </a:lstStyle>
          <a:p>
            <a:pPr>
              <a:defRPr/>
            </a:pPr>
            <a:endParaRPr lang="en-US" dirty="0">
              <a:solidFill>
                <a:prstClr val="white"/>
              </a:solidFill>
            </a:endParaRPr>
          </a:p>
        </p:txBody>
      </p:sp>
      <p:sp>
        <p:nvSpPr>
          <p:cNvPr id="6" name="Slide Number Placeholder 4"/>
          <p:cNvSpPr>
            <a:spLocks noGrp="1"/>
          </p:cNvSpPr>
          <p:nvPr>
            <p:ph type="sldNum" sz="quarter" idx="12"/>
          </p:nvPr>
        </p:nvSpPr>
        <p:spPr/>
        <p:txBody>
          <a:bodyPr/>
          <a:lstStyle>
            <a:lvl1pPr>
              <a:defRPr>
                <a:solidFill>
                  <a:schemeClr val="bg1"/>
                </a:solidFill>
              </a:defRPr>
            </a:lvl1pPr>
          </a:lstStyle>
          <a:p>
            <a:fld id="{5DB2238E-884C-4FC5-9BD1-33392CF8B94E}"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133178328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Title Only: Emphasis">
    <p:spTree>
      <p:nvGrpSpPr>
        <p:cNvPr id="1" name=""/>
        <p:cNvGrpSpPr/>
        <p:nvPr/>
      </p:nvGrpSpPr>
      <p:grpSpPr>
        <a:xfrm>
          <a:off x="0" y="0"/>
          <a:ext cx="0" cy="0"/>
          <a:chOff x="0" y="0"/>
          <a:chExt cx="0" cy="0"/>
        </a:xfrm>
      </p:grpSpPr>
      <p:sp>
        <p:nvSpPr>
          <p:cNvPr id="6" name="Title 1"/>
          <p:cNvSpPr>
            <a:spLocks noGrp="1"/>
          </p:cNvSpPr>
          <p:nvPr>
            <p:ph type="title"/>
          </p:nvPr>
        </p:nvSpPr>
        <p:spPr>
          <a:xfrm>
            <a:off x="290400" y="3081000"/>
            <a:ext cx="8686800" cy="1095600"/>
          </a:xfrm>
        </p:spPr>
        <p:txBody>
          <a:bodyPr>
            <a:normAutofit/>
          </a:bodyPr>
          <a:lstStyle>
            <a:lvl1pPr algn="ctr">
              <a:defRPr lang="en-US" sz="4600" b="1" kern="1200" spc="-150" baseline="0" dirty="0" smtClean="0">
                <a:ln>
                  <a:gradFill>
                    <a:gsLst>
                      <a:gs pos="0">
                        <a:schemeClr val="bg1"/>
                      </a:gs>
                      <a:gs pos="50000">
                        <a:schemeClr val="bg1">
                          <a:lumMod val="75000"/>
                        </a:schemeClr>
                      </a:gs>
                    </a:gsLst>
                    <a:lin ang="5400000" scaled="0"/>
                  </a:gradFill>
                </a:ln>
                <a:gradFill>
                  <a:gsLst>
                    <a:gs pos="11000">
                      <a:schemeClr val="bg1">
                        <a:lumMod val="75000"/>
                      </a:schemeClr>
                    </a:gs>
                    <a:gs pos="91000">
                      <a:schemeClr val="bg1"/>
                    </a:gs>
                  </a:gsLst>
                  <a:lin ang="16200000" scaled="1"/>
                </a:gradFill>
                <a:effectLst>
                  <a:outerShdw blurRad="38100" algn="ctr" rotWithShape="0">
                    <a:prstClr val="black">
                      <a:alpha val="25000"/>
                    </a:prstClr>
                  </a:outerShdw>
                  <a:reflection blurRad="6350" stA="60000" endA="900" endPos="58000" dir="5400000" sy="-100000" algn="bl" rotWithShape="0"/>
                </a:effectLst>
                <a:latin typeface="+mn-lt"/>
                <a:ea typeface="+mn-ea"/>
                <a:cs typeface="+mn-cs"/>
              </a:defRPr>
            </a:lvl1pPr>
          </a:lstStyle>
          <a:p>
            <a:r>
              <a:rPr lang="en-US" smtClean="0"/>
              <a:t>Click to edit Master title style</a:t>
            </a:r>
            <a:endParaRPr lang="en-US" dirty="0"/>
          </a:p>
        </p:txBody>
      </p:sp>
      <p:sp>
        <p:nvSpPr>
          <p:cNvPr id="7" name="Text Placeholder 2"/>
          <p:cNvSpPr>
            <a:spLocks noGrp="1"/>
          </p:cNvSpPr>
          <p:nvPr>
            <p:ph type="body" idx="1"/>
          </p:nvPr>
        </p:nvSpPr>
        <p:spPr>
          <a:xfrm>
            <a:off x="283952" y="2424752"/>
            <a:ext cx="8694000" cy="639762"/>
          </a:xfrm>
        </p:spPr>
        <p:txBody>
          <a:bodyPr anchor="b">
            <a:normAutofit/>
          </a:bodyPr>
          <a:lstStyle>
            <a:lvl1pPr marL="0" indent="0" algn="ctr">
              <a:buNone/>
              <a:defRPr lang="en-US" sz="2800" kern="1200" dirty="0" smtClean="0">
                <a:solidFill>
                  <a:srgbClr val="2E507A">
                    <a:alpha val="81000"/>
                  </a:srgb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Date Placeholder 1"/>
          <p:cNvSpPr>
            <a:spLocks noGrp="1"/>
          </p:cNvSpPr>
          <p:nvPr>
            <p:ph type="dt" sz="half" idx="10"/>
          </p:nvPr>
        </p:nvSpPr>
        <p:spPr/>
        <p:txBody>
          <a:bodyPr/>
          <a:lstStyle>
            <a:lvl1pPr>
              <a:defRPr/>
            </a:lvl1pPr>
          </a:lstStyle>
          <a:p>
            <a:fld id="{A7B41CC1-AF9C-4624-A326-96E6DEFF0051}" type="datetimeFigureOut">
              <a:rPr lang="en-US" altLang="en-US"/>
              <a:pPr/>
              <a:t>4/24/18</a:t>
            </a:fld>
            <a:endParaRPr lang="en-US" altLang="en-US" dirty="0"/>
          </a:p>
        </p:txBody>
      </p:sp>
      <p:sp>
        <p:nvSpPr>
          <p:cNvPr id="5" name="Footer Placeholder 2"/>
          <p:cNvSpPr>
            <a:spLocks noGrp="1"/>
          </p:cNvSpPr>
          <p:nvPr>
            <p:ph type="ftr" sz="quarter" idx="11"/>
          </p:nvPr>
        </p:nvSpPr>
        <p:spPr/>
        <p:txBody>
          <a:bodyPr/>
          <a:lstStyle>
            <a:lvl1pPr>
              <a:defRPr/>
            </a:lvl1pPr>
          </a:lstStyle>
          <a:p>
            <a:pPr>
              <a:defRPr/>
            </a:pPr>
            <a:endParaRPr lang="en-US" dirty="0">
              <a:solidFill>
                <a:srgbClr val="262626">
                  <a:tint val="75000"/>
                </a:srgbClr>
              </a:solidFill>
            </a:endParaRPr>
          </a:p>
        </p:txBody>
      </p:sp>
      <p:sp>
        <p:nvSpPr>
          <p:cNvPr id="8" name="Slide Number Placeholder 3"/>
          <p:cNvSpPr>
            <a:spLocks noGrp="1"/>
          </p:cNvSpPr>
          <p:nvPr>
            <p:ph type="sldNum" sz="quarter" idx="12"/>
          </p:nvPr>
        </p:nvSpPr>
        <p:spPr/>
        <p:txBody>
          <a:bodyPr/>
          <a:lstStyle>
            <a:lvl1pPr>
              <a:defRPr/>
            </a:lvl1pPr>
          </a:lstStyle>
          <a:p>
            <a:fld id="{C0518B3B-61EE-4E23-991C-F73963097107}" type="slidenum">
              <a:rPr lang="en-US" altLang="en-US"/>
              <a:pPr/>
              <a:t>‹#›</a:t>
            </a:fld>
            <a:endParaRPr lang="en-US" altLang="en-US" dirty="0"/>
          </a:p>
        </p:txBody>
      </p:sp>
    </p:spTree>
    <p:extLst>
      <p:ext uri="{BB962C8B-B14F-4D97-AF65-F5344CB8AC3E}">
        <p14:creationId xmlns:p14="http://schemas.microsoft.com/office/powerpoint/2010/main" val="2503529092"/>
      </p:ext>
    </p:extLst>
  </p:cSld>
  <p:clrMapOvr>
    <a:masterClrMapping/>
  </p:clrMapOvr>
  <p:transition spd="slow">
    <p:push dir="u"/>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Title with Text ">
    <p:spTree>
      <p:nvGrpSpPr>
        <p:cNvPr id="1" name=""/>
        <p:cNvGrpSpPr/>
        <p:nvPr/>
      </p:nvGrpSpPr>
      <p:grpSpPr>
        <a:xfrm>
          <a:off x="0" y="0"/>
          <a:ext cx="0" cy="0"/>
          <a:chOff x="0" y="0"/>
          <a:chExt cx="0" cy="0"/>
        </a:xfrm>
      </p:grpSpPr>
      <p:sp>
        <p:nvSpPr>
          <p:cNvPr id="4" name="Rectangle 3"/>
          <p:cNvSpPr/>
          <p:nvPr userDrawn="1"/>
        </p:nvSpPr>
        <p:spPr>
          <a:xfrm>
            <a:off x="0" y="2895600"/>
            <a:ext cx="7543800" cy="2133600"/>
          </a:xfrm>
          <a:prstGeom prst="rect">
            <a:avLst/>
          </a:prstGeom>
          <a:gradFill flip="none" rotWithShape="1">
            <a:gsLst>
              <a:gs pos="63000">
                <a:schemeClr val="tx1">
                  <a:lumMod val="85000"/>
                  <a:lumOff val="15000"/>
                  <a:alpha val="49000"/>
                </a:schemeClr>
              </a:gs>
              <a:gs pos="100000">
                <a:schemeClr val="tx1">
                  <a:lumMod val="95000"/>
                  <a:lumOff val="5000"/>
                  <a:alpha val="56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9" name="Title 1"/>
          <p:cNvSpPr>
            <a:spLocks noGrp="1"/>
          </p:cNvSpPr>
          <p:nvPr>
            <p:ph type="title"/>
          </p:nvPr>
        </p:nvSpPr>
        <p:spPr>
          <a:xfrm>
            <a:off x="414867" y="3200400"/>
            <a:ext cx="7010400" cy="1676400"/>
          </a:xfrm>
        </p:spPr>
        <p:txBody>
          <a:bodyPr>
            <a:normAutofit/>
          </a:bodyPr>
          <a:lstStyle>
            <a:lvl1pPr marL="0" algn="l" defTabSz="914400" rtl="0" eaLnBrk="1" latinLnBrk="0" hangingPunct="1">
              <a:defRPr lang="en-US" sz="4000" kern="1200" dirty="0">
                <a:solidFill>
                  <a:schemeClr val="bg1"/>
                </a:solidFill>
                <a:latin typeface="+mn-lt"/>
                <a:ea typeface="+mn-ea"/>
                <a:cs typeface="+mn-cs"/>
              </a:defRPr>
            </a:lvl1pPr>
          </a:lstStyle>
          <a:p>
            <a:r>
              <a:rPr lang="en-US" smtClean="0"/>
              <a:t>Click to edit Master title style</a:t>
            </a:r>
            <a:endParaRPr lang="en-US" dirty="0"/>
          </a:p>
        </p:txBody>
      </p:sp>
      <p:sp>
        <p:nvSpPr>
          <p:cNvPr id="10" name="Text Placeholder 15"/>
          <p:cNvSpPr>
            <a:spLocks noGrp="1"/>
          </p:cNvSpPr>
          <p:nvPr>
            <p:ph type="body" sz="quarter" idx="14"/>
          </p:nvPr>
        </p:nvSpPr>
        <p:spPr>
          <a:xfrm>
            <a:off x="4648200" y="664780"/>
            <a:ext cx="4191000" cy="381000"/>
          </a:xfrm>
        </p:spPr>
        <p:txBody>
          <a:bodyPr>
            <a:normAutofit/>
          </a:bodyPr>
          <a:lstStyle>
            <a:lvl1pPr algn="r">
              <a:buNone/>
              <a:defRPr lang="en-US" sz="1800" b="1" kern="1200" dirty="0" smtClean="0">
                <a:solidFill>
                  <a:schemeClr val="bg1">
                    <a:lumMod val="65000"/>
                  </a:schemeClr>
                </a:solidFill>
                <a:latin typeface="Calibri" pitchFamily="34" charset="0"/>
                <a:ea typeface="+mn-ea"/>
                <a:cs typeface="+mn-cs"/>
              </a:defRPr>
            </a:lvl1pPr>
          </a:lstStyle>
          <a:p>
            <a:pPr lvl="0"/>
            <a:r>
              <a:rPr lang="en-US" smtClean="0"/>
              <a:t>Click to edit Master text styles</a:t>
            </a:r>
          </a:p>
        </p:txBody>
      </p:sp>
      <p:sp>
        <p:nvSpPr>
          <p:cNvPr id="5" name="Date Placeholder 2"/>
          <p:cNvSpPr>
            <a:spLocks noGrp="1"/>
          </p:cNvSpPr>
          <p:nvPr>
            <p:ph type="dt" sz="half" idx="15"/>
          </p:nvPr>
        </p:nvSpPr>
        <p:spPr/>
        <p:txBody>
          <a:bodyPr/>
          <a:lstStyle>
            <a:lvl1pPr>
              <a:defRPr>
                <a:solidFill>
                  <a:schemeClr val="bg1"/>
                </a:solidFill>
              </a:defRPr>
            </a:lvl1pPr>
          </a:lstStyle>
          <a:p>
            <a:fld id="{2BC98A6B-C9A3-4553-BCFA-05DE0CC1801E}" type="datetimeFigureOut">
              <a:rPr lang="en-US" altLang="en-US">
                <a:solidFill>
                  <a:prstClr val="white"/>
                </a:solidFill>
              </a:rPr>
              <a:pPr/>
              <a:t>4/24/18</a:t>
            </a:fld>
            <a:endParaRPr lang="en-US" altLang="en-US" dirty="0">
              <a:solidFill>
                <a:prstClr val="white"/>
              </a:solidFill>
            </a:endParaRPr>
          </a:p>
        </p:txBody>
      </p:sp>
      <p:sp>
        <p:nvSpPr>
          <p:cNvPr id="6" name="Footer Placeholder 3"/>
          <p:cNvSpPr>
            <a:spLocks noGrp="1"/>
          </p:cNvSpPr>
          <p:nvPr>
            <p:ph type="ftr" sz="quarter" idx="16"/>
          </p:nvPr>
        </p:nvSpPr>
        <p:spPr/>
        <p:txBody>
          <a:bodyPr/>
          <a:lstStyle>
            <a:lvl1pPr>
              <a:defRPr dirty="0">
                <a:solidFill>
                  <a:schemeClr val="bg1"/>
                </a:solidFill>
              </a:defRPr>
            </a:lvl1pPr>
          </a:lstStyle>
          <a:p>
            <a:pPr>
              <a:defRPr/>
            </a:pPr>
            <a:endParaRPr lang="en-US" dirty="0">
              <a:solidFill>
                <a:prstClr val="white"/>
              </a:solidFill>
            </a:endParaRPr>
          </a:p>
        </p:txBody>
      </p:sp>
      <p:sp>
        <p:nvSpPr>
          <p:cNvPr id="7" name="Slide Number Placeholder 4"/>
          <p:cNvSpPr>
            <a:spLocks noGrp="1"/>
          </p:cNvSpPr>
          <p:nvPr>
            <p:ph type="sldNum" sz="quarter" idx="17"/>
          </p:nvPr>
        </p:nvSpPr>
        <p:spPr/>
        <p:txBody>
          <a:bodyPr/>
          <a:lstStyle>
            <a:lvl1pPr>
              <a:defRPr>
                <a:solidFill>
                  <a:schemeClr val="bg1"/>
                </a:solidFill>
              </a:defRPr>
            </a:lvl1pPr>
          </a:lstStyle>
          <a:p>
            <a:fld id="{0A4E3738-7881-4D3A-9ADC-A9BE6C7DE778}"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59821186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75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3008313" cy="82550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803650" y="609600"/>
            <a:ext cx="5111750" cy="5334000"/>
          </a:xfrm>
        </p:spPr>
        <p:txBody>
          <a:bodyPr/>
          <a:lstStyle>
            <a:lvl1pPr>
              <a:defRPr sz="28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28600" y="1435101"/>
            <a:ext cx="3008313" cy="3822699"/>
          </a:xfrm>
        </p:spPr>
        <p:txBody>
          <a:bodyPr/>
          <a:lstStyle>
            <a:lvl1pPr marL="0" indent="0">
              <a:buNone/>
              <a:defRPr sz="140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77711D82-05B6-47C5-A0D7-ABE869E3501D}" type="datetimeFigureOut">
              <a:rPr lang="en-US" altLang="en-US">
                <a:solidFill>
                  <a:prstClr val="white"/>
                </a:solidFill>
              </a:rPr>
              <a:pPr/>
              <a:t>4/24/18</a:t>
            </a:fld>
            <a:endParaRPr lang="en-US" altLang="en-US" dirty="0">
              <a:solidFill>
                <a:prstClr val="white"/>
              </a:solidFill>
            </a:endParaRPr>
          </a:p>
        </p:txBody>
      </p:sp>
      <p:sp>
        <p:nvSpPr>
          <p:cNvPr id="6" name="Footer Placeholder 5"/>
          <p:cNvSpPr>
            <a:spLocks noGrp="1"/>
          </p:cNvSpPr>
          <p:nvPr>
            <p:ph type="ftr" sz="quarter" idx="11"/>
          </p:nvPr>
        </p:nvSpPr>
        <p:spPr/>
        <p:txBody>
          <a:bodyPr/>
          <a:lstStyle>
            <a:lvl1pPr>
              <a:defRPr dirty="0">
                <a:solidFill>
                  <a:schemeClr val="bg1"/>
                </a:solidFill>
              </a:defRPr>
            </a:lvl1pPr>
          </a:lstStyle>
          <a:p>
            <a:pPr>
              <a:defRPr/>
            </a:pPr>
            <a:endParaRPr lang="en-US" dirty="0">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13964383-47F6-4928-881A-697068B6C362}"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255482851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Media with Caption">
    <p:spTree>
      <p:nvGrpSpPr>
        <p:cNvPr id="1" name=""/>
        <p:cNvGrpSpPr/>
        <p:nvPr/>
      </p:nvGrpSpPr>
      <p:grpSpPr>
        <a:xfrm>
          <a:off x="0" y="0"/>
          <a:ext cx="0" cy="0"/>
          <a:chOff x="0" y="0"/>
          <a:chExt cx="0" cy="0"/>
        </a:xfrm>
      </p:grpSpPr>
      <p:sp>
        <p:nvSpPr>
          <p:cNvPr id="5" name="Rectangle 4"/>
          <p:cNvSpPr/>
          <p:nvPr userDrawn="1"/>
        </p:nvSpPr>
        <p:spPr>
          <a:xfrm>
            <a:off x="595313" y="4800600"/>
            <a:ext cx="4873625"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solidFill>
                <a:prstClr val="white"/>
              </a:solidFill>
              <a:latin typeface="Georgia" pitchFamily="18" charset="0"/>
            </a:endParaRPr>
          </a:p>
        </p:txBody>
      </p:sp>
      <p:sp>
        <p:nvSpPr>
          <p:cNvPr id="7" name="Title 1"/>
          <p:cNvSpPr>
            <a:spLocks noGrp="1"/>
          </p:cNvSpPr>
          <p:nvPr>
            <p:ph type="title"/>
          </p:nvPr>
        </p:nvSpPr>
        <p:spPr>
          <a:xfrm>
            <a:off x="606552" y="4800600"/>
            <a:ext cx="4809244" cy="566738"/>
          </a:xfrm>
        </p:spPr>
        <p:txBody>
          <a:bodyPr anchor="b">
            <a:normAutofit/>
          </a:bodyPr>
          <a:lstStyle>
            <a:lvl1pPr algn="ctr">
              <a:defRPr sz="1800" b="0" i="1">
                <a:solidFill>
                  <a:schemeClr val="bg1">
                    <a:lumMod val="85000"/>
                  </a:schemeClr>
                </a:solidFill>
                <a:latin typeface="Georgia" pitchFamily="18" charset="0"/>
              </a:defRPr>
            </a:lvl1pPr>
          </a:lstStyle>
          <a:p>
            <a:r>
              <a:rPr lang="en-US" smtClean="0"/>
              <a:t>Click to edit Master title style</a:t>
            </a:r>
            <a:endParaRPr lang="en-US" dirty="0"/>
          </a:p>
        </p:txBody>
      </p:sp>
      <p:sp>
        <p:nvSpPr>
          <p:cNvPr id="9" name="Media Placeholder 8"/>
          <p:cNvSpPr>
            <a:spLocks noGrp="1"/>
          </p:cNvSpPr>
          <p:nvPr>
            <p:ph type="media" sz="quarter" idx="13"/>
          </p:nvPr>
        </p:nvSpPr>
        <p:spPr>
          <a:xfrm>
            <a:off x="587022" y="838200"/>
            <a:ext cx="4873752" cy="3812822"/>
          </a:xfrm>
        </p:spPr>
        <p:txBody>
          <a:bodyPr rtlCol="0">
            <a:normAutofit/>
          </a:bodyPr>
          <a:lstStyle>
            <a:lvl1pPr>
              <a:buNone/>
              <a:defRPr/>
            </a:lvl1pPr>
          </a:lstStyle>
          <a:p>
            <a:pPr lvl="0"/>
            <a:r>
              <a:rPr lang="en-US" noProof="0" dirty="0" smtClean="0"/>
              <a:t>Click icon to add media</a:t>
            </a:r>
            <a:endParaRPr lang="en-US" noProof="0" dirty="0"/>
          </a:p>
        </p:txBody>
      </p:sp>
      <p:sp>
        <p:nvSpPr>
          <p:cNvPr id="11" name="Text Placeholder 10"/>
          <p:cNvSpPr>
            <a:spLocks noGrp="1"/>
          </p:cNvSpPr>
          <p:nvPr>
            <p:ph type="body" sz="quarter" idx="14"/>
          </p:nvPr>
        </p:nvSpPr>
        <p:spPr>
          <a:xfrm>
            <a:off x="5776863" y="838200"/>
            <a:ext cx="2819400" cy="4636911"/>
          </a:xfrm>
        </p:spPr>
        <p:txBody>
          <a:bodyPr>
            <a:normAutofit/>
          </a:bodyPr>
          <a:lstStyle>
            <a:lvl1pPr marL="0" indent="0" algn="l">
              <a:buNone/>
              <a:defRPr sz="2400">
                <a:solidFill>
                  <a:schemeClr val="bg1"/>
                </a:solidFill>
              </a:defRPr>
            </a:lvl1pPr>
          </a:lstStyle>
          <a:p>
            <a:pPr lvl="0"/>
            <a:r>
              <a:rPr lang="en-US" smtClean="0"/>
              <a:t>Click to edit Master text styles</a:t>
            </a:r>
          </a:p>
        </p:txBody>
      </p:sp>
      <p:sp>
        <p:nvSpPr>
          <p:cNvPr id="6" name="Date Placeholder 2"/>
          <p:cNvSpPr>
            <a:spLocks noGrp="1"/>
          </p:cNvSpPr>
          <p:nvPr>
            <p:ph type="dt" sz="half" idx="15"/>
          </p:nvPr>
        </p:nvSpPr>
        <p:spPr/>
        <p:txBody>
          <a:bodyPr/>
          <a:lstStyle>
            <a:lvl1pPr>
              <a:defRPr>
                <a:solidFill>
                  <a:schemeClr val="bg1"/>
                </a:solidFill>
              </a:defRPr>
            </a:lvl1pPr>
          </a:lstStyle>
          <a:p>
            <a:fld id="{F3FC0BDB-80D3-4EF8-9CB0-4B343ACF0D33}" type="datetimeFigureOut">
              <a:rPr lang="en-US" altLang="en-US">
                <a:solidFill>
                  <a:prstClr val="white"/>
                </a:solidFill>
              </a:rPr>
              <a:pPr/>
              <a:t>4/24/18</a:t>
            </a:fld>
            <a:endParaRPr lang="en-US" altLang="en-US" dirty="0">
              <a:solidFill>
                <a:prstClr val="white"/>
              </a:solidFill>
            </a:endParaRPr>
          </a:p>
        </p:txBody>
      </p:sp>
      <p:sp>
        <p:nvSpPr>
          <p:cNvPr id="8" name="Footer Placeholder 3"/>
          <p:cNvSpPr>
            <a:spLocks noGrp="1"/>
          </p:cNvSpPr>
          <p:nvPr>
            <p:ph type="ftr" sz="quarter" idx="16"/>
          </p:nvPr>
        </p:nvSpPr>
        <p:spPr/>
        <p:txBody>
          <a:bodyPr/>
          <a:lstStyle>
            <a:lvl1pPr>
              <a:defRPr dirty="0">
                <a:solidFill>
                  <a:schemeClr val="bg1"/>
                </a:solidFill>
              </a:defRPr>
            </a:lvl1pPr>
          </a:lstStyle>
          <a:p>
            <a:pPr>
              <a:defRPr/>
            </a:pPr>
            <a:endParaRPr lang="en-US" dirty="0">
              <a:solidFill>
                <a:prstClr val="white"/>
              </a:solidFill>
            </a:endParaRPr>
          </a:p>
        </p:txBody>
      </p:sp>
      <p:sp>
        <p:nvSpPr>
          <p:cNvPr id="10" name="Slide Number Placeholder 4"/>
          <p:cNvSpPr>
            <a:spLocks noGrp="1"/>
          </p:cNvSpPr>
          <p:nvPr>
            <p:ph type="sldNum" sz="quarter" idx="17"/>
          </p:nvPr>
        </p:nvSpPr>
        <p:spPr/>
        <p:txBody>
          <a:bodyPr/>
          <a:lstStyle>
            <a:lvl1pPr>
              <a:defRPr>
                <a:solidFill>
                  <a:schemeClr val="bg1"/>
                </a:solidFill>
              </a:defRPr>
            </a:lvl1pPr>
          </a:lstStyle>
          <a:p>
            <a:fld id="{ECCE090E-BA15-4DE3-AF87-B2091BED0618}"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3281211434"/>
      </p:ext>
    </p:extLst>
  </p:cSld>
  <p:clrMapOvr>
    <a:masterClrMapping/>
  </p:clrMapOvr>
  <p:transition spd="slow">
    <p:wip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userDrawn="1"/>
        </p:nvSpPr>
        <p:spPr>
          <a:xfrm>
            <a:off x="1792288" y="4800600"/>
            <a:ext cx="5500687"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solidFill>
                <a:prstClr val="white"/>
              </a:solidFill>
              <a:latin typeface="Georgia" pitchFamily="18" charset="0"/>
            </a:endParaRPr>
          </a:p>
        </p:txBody>
      </p:sp>
      <p:sp>
        <p:nvSpPr>
          <p:cNvPr id="2" name="Title 1"/>
          <p:cNvSpPr>
            <a:spLocks noGrp="1"/>
          </p:cNvSpPr>
          <p:nvPr>
            <p:ph type="title"/>
          </p:nvPr>
        </p:nvSpPr>
        <p:spPr>
          <a:xfrm>
            <a:off x="1792288" y="4800600"/>
            <a:ext cx="5486400" cy="566738"/>
          </a:xfrm>
        </p:spPr>
        <p:txBody>
          <a:bodyPr anchor="b">
            <a:normAutofit/>
          </a:bodyPr>
          <a:lstStyle>
            <a:lvl1pPr algn="ctr">
              <a:defRPr sz="1800" b="0" i="1">
                <a:solidFill>
                  <a:schemeClr val="bg1">
                    <a:lumMod val="85000"/>
                  </a:schemeClr>
                </a:solidFill>
                <a:latin typeface="Georgia" pitchFamily="18"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562600"/>
            <a:ext cx="5486400" cy="60960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solidFill>
                  <a:schemeClr val="bg1"/>
                </a:solidFill>
              </a:defRPr>
            </a:lvl1pPr>
          </a:lstStyle>
          <a:p>
            <a:fld id="{907A9895-6E5C-4F22-93AD-83C7CF8A3AD6}" type="datetimeFigureOut">
              <a:rPr lang="en-US" altLang="en-US">
                <a:solidFill>
                  <a:prstClr val="white"/>
                </a:solidFill>
              </a:rPr>
              <a:pPr/>
              <a:t>4/24/18</a:t>
            </a:fld>
            <a:endParaRPr lang="en-US" altLang="en-US" dirty="0">
              <a:solidFill>
                <a:prstClr val="white"/>
              </a:solidFill>
            </a:endParaRPr>
          </a:p>
        </p:txBody>
      </p:sp>
      <p:sp>
        <p:nvSpPr>
          <p:cNvPr id="7" name="Footer Placeholder 5"/>
          <p:cNvSpPr>
            <a:spLocks noGrp="1"/>
          </p:cNvSpPr>
          <p:nvPr>
            <p:ph type="ftr" sz="quarter" idx="11"/>
          </p:nvPr>
        </p:nvSpPr>
        <p:spPr/>
        <p:txBody>
          <a:bodyPr/>
          <a:lstStyle>
            <a:lvl1pPr>
              <a:defRPr dirty="0">
                <a:solidFill>
                  <a:schemeClr val="bg1"/>
                </a:solidFill>
              </a:defRPr>
            </a:lvl1pPr>
          </a:lstStyle>
          <a:p>
            <a:pPr>
              <a:defRPr/>
            </a:pPr>
            <a:endParaRPr lang="en-US" dirty="0">
              <a:solidFill>
                <a:prstClr val="white"/>
              </a:solidFill>
            </a:endParaRPr>
          </a:p>
        </p:txBody>
      </p:sp>
      <p:sp>
        <p:nvSpPr>
          <p:cNvPr id="8" name="Slide Number Placeholder 6"/>
          <p:cNvSpPr>
            <a:spLocks noGrp="1"/>
          </p:cNvSpPr>
          <p:nvPr>
            <p:ph type="sldNum" sz="quarter" idx="12"/>
          </p:nvPr>
        </p:nvSpPr>
        <p:spPr/>
        <p:txBody>
          <a:bodyPr/>
          <a:lstStyle>
            <a:lvl1pPr>
              <a:defRPr>
                <a:solidFill>
                  <a:schemeClr val="bg1"/>
                </a:solidFill>
              </a:defRPr>
            </a:lvl1pPr>
          </a:lstStyle>
          <a:p>
            <a:fld id="{AB990D5C-D838-4A74-9EDF-474B0035450F}"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388312097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Title 1"/>
          <p:cNvSpPr>
            <a:spLocks noGrp="1"/>
          </p:cNvSpPr>
          <p:nvPr>
            <p:ph type="title"/>
          </p:nvPr>
        </p:nvSpPr>
        <p:spPr>
          <a:xfrm>
            <a:off x="0" y="414867"/>
            <a:ext cx="5029200" cy="457200"/>
          </a:xfrm>
          <a:solidFill>
            <a:schemeClr val="tx1">
              <a:lumMod val="50000"/>
              <a:lumOff val="50000"/>
            </a:schemeClr>
          </a:solidFill>
        </p:spPr>
        <p:txBody>
          <a:bodyPr>
            <a:normAutofit/>
          </a:bodyPr>
          <a:lstStyle>
            <a:lvl1pPr algn="l">
              <a:defRPr lang="en-US" sz="2800" b="1" kern="1200" baseline="0" dirty="0">
                <a:solidFill>
                  <a:schemeClr val="bg1"/>
                </a:solidFill>
                <a:latin typeface="+mn-lt"/>
                <a:ea typeface="+mn-ea"/>
                <a:cs typeface="+mn-cs"/>
              </a:defRPr>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lvl1pPr>
              <a:defRPr/>
            </a:lvl1pPr>
          </a:lstStyle>
          <a:p>
            <a:fld id="{5F2C544D-14AF-42C8-811F-2F10C25C3238}" type="datetimeFigureOut">
              <a:rPr lang="en-US" altLang="en-US"/>
              <a:pPr/>
              <a:t>4/24/18</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srgbClr val="262626">
                  <a:tint val="75000"/>
                </a:srgbClr>
              </a:solidFill>
            </a:endParaRPr>
          </a:p>
        </p:txBody>
      </p:sp>
      <p:sp>
        <p:nvSpPr>
          <p:cNvPr id="6" name="Slide Number Placeholder 5"/>
          <p:cNvSpPr>
            <a:spLocks noGrp="1"/>
          </p:cNvSpPr>
          <p:nvPr>
            <p:ph type="sldNum" sz="quarter" idx="12"/>
          </p:nvPr>
        </p:nvSpPr>
        <p:spPr/>
        <p:txBody>
          <a:bodyPr/>
          <a:lstStyle>
            <a:lvl1pPr>
              <a:defRPr/>
            </a:lvl1pPr>
          </a:lstStyle>
          <a:p>
            <a:fld id="{3A82B62D-8A1D-4320-ACAF-555D78695852}" type="slidenum">
              <a:rPr lang="en-US" altLang="en-US"/>
              <a:pPr/>
              <a:t>‹#›</a:t>
            </a:fld>
            <a:endParaRPr lang="en-US" altLang="en-US" dirty="0"/>
          </a:p>
        </p:txBody>
      </p:sp>
    </p:spTree>
    <p:extLst>
      <p:ext uri="{BB962C8B-B14F-4D97-AF65-F5344CB8AC3E}">
        <p14:creationId xmlns:p14="http://schemas.microsoft.com/office/powerpoint/2010/main" val="206314545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150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5105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solidFill>
                  <a:srgbClr val="474747"/>
                </a:solidFill>
              </a:defRPr>
            </a:lvl1pPr>
          </a:lstStyle>
          <a:p>
            <a:fld id="{F0A446EC-A44A-4AF5-99EE-EB3470691648}" type="datetimeFigureOut">
              <a:rPr lang="en-US" altLang="en-US"/>
              <a:pPr/>
              <a:t>4/24/18</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srgbClr val="262626">
                  <a:tint val="75000"/>
                </a:srgbClr>
              </a:solidFill>
            </a:endParaRPr>
          </a:p>
        </p:txBody>
      </p:sp>
      <p:sp>
        <p:nvSpPr>
          <p:cNvPr id="6" name="Slide Number Placeholder 5"/>
          <p:cNvSpPr>
            <a:spLocks noGrp="1"/>
          </p:cNvSpPr>
          <p:nvPr>
            <p:ph type="sldNum" sz="quarter" idx="12"/>
          </p:nvPr>
        </p:nvSpPr>
        <p:spPr/>
        <p:txBody>
          <a:bodyPr/>
          <a:lstStyle>
            <a:lvl1pPr>
              <a:defRPr>
                <a:solidFill>
                  <a:srgbClr val="474747"/>
                </a:solidFill>
              </a:defRPr>
            </a:lvl1pPr>
          </a:lstStyle>
          <a:p>
            <a:fld id="{B029C97A-5820-46C8-AF01-BBC281316D86}" type="slidenum">
              <a:rPr lang="en-US" altLang="en-US"/>
              <a:pPr/>
              <a:t>‹#›</a:t>
            </a:fld>
            <a:endParaRPr lang="en-US" altLang="en-US" dirty="0"/>
          </a:p>
        </p:txBody>
      </p:sp>
    </p:spTree>
    <p:extLst>
      <p:ext uri="{BB962C8B-B14F-4D97-AF65-F5344CB8AC3E}">
        <p14:creationId xmlns:p14="http://schemas.microsoft.com/office/powerpoint/2010/main" val="203719696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4838" cy="113823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5425" cy="452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5025" y="1600200"/>
            <a:ext cx="4037013" cy="4521200"/>
          </a:xfrm>
        </p:spPr>
        <p:txBody>
          <a:bodyPr rtlCol="0">
            <a:normAutofit/>
          </a:bodyPr>
          <a:lstStyle/>
          <a:p>
            <a:pPr lvl="0"/>
            <a:endParaRPr lang="en-US" noProof="0" dirty="0"/>
          </a:p>
        </p:txBody>
      </p:sp>
      <p:sp>
        <p:nvSpPr>
          <p:cNvPr id="5" name="Date Placeholder 4"/>
          <p:cNvSpPr>
            <a:spLocks noGrp="1"/>
          </p:cNvSpPr>
          <p:nvPr>
            <p:ph type="dt" idx="10"/>
          </p:nvPr>
        </p:nvSpPr>
        <p:spPr>
          <a:xfrm>
            <a:off x="457200" y="6353175"/>
            <a:ext cx="2128838" cy="368300"/>
          </a:xfrm>
        </p:spPr>
        <p:txBody>
          <a:bodyPr rtlCol="0"/>
          <a:lstStyle>
            <a:lvl1pPr fontAlgn="auto">
              <a:spcBef>
                <a:spcPts val="0"/>
              </a:spcBef>
              <a:spcAft>
                <a:spcPts val="0"/>
              </a:spcAft>
              <a:defRPr dirty="0">
                <a:solidFill>
                  <a:schemeClr val="tx1">
                    <a:tint val="75000"/>
                  </a:schemeClr>
                </a:solidFill>
                <a:latin typeface="+mn-lt"/>
                <a:ea typeface="+mn-ea"/>
              </a:defRPr>
            </a:lvl1pPr>
          </a:lstStyle>
          <a:p>
            <a:pPr>
              <a:defRPr/>
            </a:pPr>
            <a:r>
              <a:rPr lang="en-US" dirty="0">
                <a:solidFill>
                  <a:srgbClr val="262626">
                    <a:tint val="75000"/>
                  </a:srgbClr>
                </a:solidFill>
              </a:rPr>
              <a:t>11/04/10</a:t>
            </a:r>
          </a:p>
        </p:txBody>
      </p:sp>
      <p:sp>
        <p:nvSpPr>
          <p:cNvPr id="6" name="Slide Number Placeholder 5"/>
          <p:cNvSpPr>
            <a:spLocks noGrp="1"/>
          </p:cNvSpPr>
          <p:nvPr>
            <p:ph type="sldNum" idx="11"/>
          </p:nvPr>
        </p:nvSpPr>
        <p:spPr>
          <a:xfrm>
            <a:off x="6553200" y="6353175"/>
            <a:ext cx="2128838" cy="371475"/>
          </a:xfrm>
        </p:spPr>
        <p:txBody>
          <a:bodyPr/>
          <a:lstStyle>
            <a:lvl1pPr>
              <a:defRPr/>
            </a:lvl1pPr>
          </a:lstStyle>
          <a:p>
            <a:fld id="{616EE2C5-FF78-475D-B322-72103478153C}" type="slidenum">
              <a:rPr lang="en-US" altLang="en-US"/>
              <a:pPr/>
              <a:t>‹#›</a:t>
            </a:fld>
            <a:endParaRPr lang="en-US" altLang="en-US" dirty="0"/>
          </a:p>
        </p:txBody>
      </p:sp>
    </p:spTree>
    <p:extLst>
      <p:ext uri="{BB962C8B-B14F-4D97-AF65-F5344CB8AC3E}">
        <p14:creationId xmlns:p14="http://schemas.microsoft.com/office/powerpoint/2010/main" val="1586284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82E2EB-7B47-4FE8-9EA9-974CB4F6DA96}" type="datetimeFigureOut">
              <a:rPr lang="en-GB" smtClean="0"/>
              <a:pPr/>
              <a:t>24/04/2018</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E52A0EA3-956F-4304-A513-FC47097A119D}" type="slidenum">
              <a:rPr lang="en-GB" smtClean="0"/>
              <a:pPr/>
              <a:t>‹#›</a:t>
            </a:fld>
            <a:endParaRPr lang="en-GB"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4838" cy="1138237"/>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5425" cy="4521200"/>
          </a:xfrm>
        </p:spPr>
        <p:txBody>
          <a:bodyPr rtlCol="0">
            <a:normAutofit/>
          </a:bodyPr>
          <a:lstStyle/>
          <a:p>
            <a:pPr lvl="0"/>
            <a:endParaRPr lang="en-US" noProof="0" dirty="0"/>
          </a:p>
        </p:txBody>
      </p:sp>
      <p:sp>
        <p:nvSpPr>
          <p:cNvPr id="4" name="Text Placeholder 3"/>
          <p:cNvSpPr>
            <a:spLocks noGrp="1"/>
          </p:cNvSpPr>
          <p:nvPr>
            <p:ph type="body" sz="half" idx="2"/>
          </p:nvPr>
        </p:nvSpPr>
        <p:spPr>
          <a:xfrm>
            <a:off x="4645025" y="1600200"/>
            <a:ext cx="4037013" cy="452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a:xfrm>
            <a:off x="457200" y="6353175"/>
            <a:ext cx="2128838" cy="368300"/>
          </a:xfrm>
        </p:spPr>
        <p:txBody>
          <a:bodyPr rtlCol="0"/>
          <a:lstStyle>
            <a:lvl1pPr fontAlgn="auto">
              <a:spcBef>
                <a:spcPts val="0"/>
              </a:spcBef>
              <a:spcAft>
                <a:spcPts val="0"/>
              </a:spcAft>
              <a:defRPr dirty="0">
                <a:solidFill>
                  <a:schemeClr val="tx1">
                    <a:tint val="75000"/>
                  </a:schemeClr>
                </a:solidFill>
                <a:latin typeface="+mn-lt"/>
                <a:ea typeface="+mn-ea"/>
              </a:defRPr>
            </a:lvl1pPr>
          </a:lstStyle>
          <a:p>
            <a:pPr>
              <a:defRPr/>
            </a:pPr>
            <a:r>
              <a:rPr lang="en-US" dirty="0">
                <a:solidFill>
                  <a:srgbClr val="262626">
                    <a:tint val="75000"/>
                  </a:srgbClr>
                </a:solidFill>
              </a:rPr>
              <a:t>11/04/10</a:t>
            </a:r>
          </a:p>
        </p:txBody>
      </p:sp>
      <p:sp>
        <p:nvSpPr>
          <p:cNvPr id="6" name="Slide Number Placeholder 5"/>
          <p:cNvSpPr>
            <a:spLocks noGrp="1"/>
          </p:cNvSpPr>
          <p:nvPr>
            <p:ph type="sldNum" idx="11"/>
          </p:nvPr>
        </p:nvSpPr>
        <p:spPr>
          <a:xfrm>
            <a:off x="6553200" y="6353175"/>
            <a:ext cx="2128838" cy="371475"/>
          </a:xfrm>
        </p:spPr>
        <p:txBody>
          <a:bodyPr/>
          <a:lstStyle>
            <a:lvl1pPr>
              <a:defRPr/>
            </a:lvl1pPr>
          </a:lstStyle>
          <a:p>
            <a:fld id="{95885A02-C7B6-4A6E-BC53-B57F01BED2B4}" type="slidenum">
              <a:rPr lang="en-US" altLang="en-US"/>
              <a:pPr/>
              <a:t>‹#›</a:t>
            </a:fld>
            <a:endParaRPr lang="en-US" altLang="en-US" dirty="0"/>
          </a:p>
        </p:txBody>
      </p:sp>
    </p:spTree>
    <p:extLst>
      <p:ext uri="{BB962C8B-B14F-4D97-AF65-F5344CB8AC3E}">
        <p14:creationId xmlns:p14="http://schemas.microsoft.com/office/powerpoint/2010/main" val="61429048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a:xfrm>
            <a:off x="457200" y="6356350"/>
            <a:ext cx="1378496" cy="365125"/>
          </a:xfrm>
        </p:spPr>
        <p:txBody>
          <a:bodyPr/>
          <a:lstStyle>
            <a:lvl1pPr>
              <a:defRPr b="1">
                <a:solidFill>
                  <a:schemeClr val="tx1">
                    <a:lumMod val="75000"/>
                    <a:lumOff val="25000"/>
                  </a:schemeClr>
                </a:solidFill>
              </a:defRPr>
            </a:lvl1pPr>
          </a:lstStyle>
          <a:p>
            <a:r>
              <a:rPr lang="en-GB" dirty="0" smtClean="0">
                <a:solidFill>
                  <a:prstClr val="black">
                    <a:lumMod val="75000"/>
                    <a:lumOff val="25000"/>
                  </a:prstClr>
                </a:solidFill>
              </a:rPr>
              <a:t>1</a:t>
            </a:r>
            <a:endParaRPr lang="en-GB" dirty="0">
              <a:solidFill>
                <a:prstClr val="black">
                  <a:lumMod val="75000"/>
                  <a:lumOff val="25000"/>
                </a:prstClr>
              </a:solidFill>
            </a:endParaRPr>
          </a:p>
        </p:txBody>
      </p:sp>
      <p:sp>
        <p:nvSpPr>
          <p:cNvPr id="5" name="Footer Placeholder 4"/>
          <p:cNvSpPr>
            <a:spLocks noGrp="1"/>
          </p:cNvSpPr>
          <p:nvPr>
            <p:ph type="ftr" sz="quarter" idx="11"/>
          </p:nvPr>
        </p:nvSpPr>
        <p:spPr>
          <a:xfrm>
            <a:off x="4283968" y="6199508"/>
            <a:ext cx="2160240" cy="521967"/>
          </a:xfrm>
        </p:spPr>
        <p:txBody>
          <a:bodyPr/>
          <a:lstStyle>
            <a:lvl1pPr>
              <a:defRPr sz="1800" b="1">
                <a:latin typeface="Arial Narrow" panose="020B0606020202030204" pitchFamily="34" charset="0"/>
              </a:defRPr>
            </a:lvl1pPr>
          </a:lstStyle>
          <a:p>
            <a:r>
              <a:rPr lang="en-GB" dirty="0" smtClean="0">
                <a:solidFill>
                  <a:prstClr val="black">
                    <a:tint val="75000"/>
                  </a:prstClr>
                </a:solidFill>
              </a:rPr>
              <a:t>    Business Training</a:t>
            </a: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b="1">
                <a:solidFill>
                  <a:schemeClr val="tx1">
                    <a:lumMod val="75000"/>
                    <a:lumOff val="25000"/>
                  </a:schemeClr>
                </a:solidFill>
              </a:defRPr>
            </a:lvl1pPr>
          </a:lstStyle>
          <a:p>
            <a:r>
              <a:rPr lang="en-GB" dirty="0" smtClean="0">
                <a:solidFill>
                  <a:prstClr val="black">
                    <a:lumMod val="75000"/>
                    <a:lumOff val="25000"/>
                  </a:prstClr>
                </a:solidFill>
              </a:rPr>
              <a:t>© Confidential Nbowles 2015</a:t>
            </a:r>
            <a:endParaRPr lang="en-GB" dirty="0">
              <a:solidFill>
                <a:prstClr val="black">
                  <a:lumMod val="75000"/>
                  <a:lumOff val="25000"/>
                </a:prstClr>
              </a:solidFill>
            </a:endParaRPr>
          </a:p>
        </p:txBody>
      </p:sp>
      <p:grpSp>
        <p:nvGrpSpPr>
          <p:cNvPr id="12" name="Group 11"/>
          <p:cNvGrpSpPr/>
          <p:nvPr userDrawn="1"/>
        </p:nvGrpSpPr>
        <p:grpSpPr>
          <a:xfrm>
            <a:off x="2555776" y="6199508"/>
            <a:ext cx="3888432" cy="554462"/>
            <a:chOff x="2555776" y="6199508"/>
            <a:chExt cx="3888432" cy="554462"/>
          </a:xfrm>
        </p:grpSpPr>
        <p:pic>
          <p:nvPicPr>
            <p:cNvPr id="8" name="Picture 2" descr="Image result for doter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6199508"/>
              <a:ext cx="1877174" cy="554462"/>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a:xfrm>
              <a:off x="4432950" y="6199508"/>
              <a:ext cx="2011258"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432950" y="6738649"/>
              <a:ext cx="2011258"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6444208" y="6199509"/>
              <a:ext cx="0" cy="53914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55163771"/>
      </p:ext>
    </p:extLst>
  </p:cSld>
  <p:clrMapOvr>
    <a:masterClrMapping/>
  </p:clrMapOvr>
  <p:timing>
    <p:tnLst>
      <p:par>
        <p:cTn id="1" dur="indefinite" restart="never" nodeType="tmRoot"/>
      </p:par>
    </p:tnLst>
  </p:timing>
  <p:hf hdr="0" ftr="0" dt="0"/>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90D06A2-EBE2-4540-8E34-38CBCAD31DAD}" type="datetimeFigureOut">
              <a:rPr lang="en-GB" smtClean="0">
                <a:solidFill>
                  <a:prstClr val="black">
                    <a:tint val="75000"/>
                  </a:prstClr>
                </a:solidFill>
              </a:rPr>
              <a:pPr/>
              <a:t>24/04/2018</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E82B87-E8DC-43E3-AB47-F3ACCA39E624}"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880145506"/>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0D06A2-EBE2-4540-8E34-38CBCAD31DAD}" type="datetimeFigureOut">
              <a:rPr lang="en-GB" smtClean="0">
                <a:solidFill>
                  <a:prstClr val="black">
                    <a:tint val="75000"/>
                  </a:prstClr>
                </a:solidFill>
              </a:rPr>
              <a:pPr/>
              <a:t>24/04/2018</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E82B87-E8DC-43E3-AB47-F3ACCA39E624}"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747600989"/>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90D06A2-EBE2-4540-8E34-38CBCAD31DAD}" type="datetimeFigureOut">
              <a:rPr lang="en-GB" smtClean="0">
                <a:solidFill>
                  <a:prstClr val="black">
                    <a:tint val="75000"/>
                  </a:prstClr>
                </a:solidFill>
              </a:rPr>
              <a:pPr/>
              <a:t>24/04/2018</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1E82B87-E8DC-43E3-AB47-F3ACCA39E624}"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37399833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90D06A2-EBE2-4540-8E34-38CBCAD31DAD}" type="datetimeFigureOut">
              <a:rPr lang="en-GB" smtClean="0">
                <a:solidFill>
                  <a:prstClr val="black">
                    <a:tint val="75000"/>
                  </a:prstClr>
                </a:solidFill>
              </a:rPr>
              <a:pPr/>
              <a:t>24/04/2018</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1E82B87-E8DC-43E3-AB47-F3ACCA39E624}"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74348621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90D06A2-EBE2-4540-8E34-38CBCAD31DAD}" type="datetimeFigureOut">
              <a:rPr lang="en-GB" smtClean="0">
                <a:solidFill>
                  <a:prstClr val="black">
                    <a:tint val="75000"/>
                  </a:prstClr>
                </a:solidFill>
              </a:rPr>
              <a:pPr/>
              <a:t>24/04/2018</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1E82B87-E8DC-43E3-AB47-F3ACCA39E624}"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84109866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0D06A2-EBE2-4540-8E34-38CBCAD31DAD}" type="datetimeFigureOut">
              <a:rPr lang="en-GB" smtClean="0">
                <a:solidFill>
                  <a:prstClr val="black">
                    <a:tint val="75000"/>
                  </a:prstClr>
                </a:solidFill>
              </a:rPr>
              <a:pPr/>
              <a:t>24/04/2018</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1E82B87-E8DC-43E3-AB47-F3ACCA39E624}"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1757616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0D06A2-EBE2-4540-8E34-38CBCAD31DAD}" type="datetimeFigureOut">
              <a:rPr lang="en-GB" smtClean="0">
                <a:solidFill>
                  <a:prstClr val="black">
                    <a:tint val="75000"/>
                  </a:prstClr>
                </a:solidFill>
              </a:rPr>
              <a:pPr/>
              <a:t>24/04/2018</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1E82B87-E8DC-43E3-AB47-F3ACCA39E624}"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56031536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0D06A2-EBE2-4540-8E34-38CBCAD31DAD}" type="datetimeFigureOut">
              <a:rPr lang="en-GB" smtClean="0">
                <a:solidFill>
                  <a:prstClr val="black">
                    <a:tint val="75000"/>
                  </a:prstClr>
                </a:solidFill>
              </a:rPr>
              <a:pPr/>
              <a:t>24/04/2018</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1E82B87-E8DC-43E3-AB47-F3ACCA39E624}"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363817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82E2EB-7B47-4FE8-9EA9-974CB4F6DA96}" type="datetimeFigureOut">
              <a:rPr lang="en-GB" smtClean="0"/>
              <a:pPr/>
              <a:t>24/04/2018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52A0EA3-956F-4304-A513-FC47097A119D}" type="slidenum">
              <a:rPr lang="en-GB" smtClean="0"/>
              <a:pPr/>
              <a:t>‹#›</a:t>
            </a:fld>
            <a:endParaRPr lang="en-GB"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90D06A2-EBE2-4540-8E34-38CBCAD31DAD}" type="datetimeFigureOut">
              <a:rPr lang="en-GB" smtClean="0">
                <a:solidFill>
                  <a:prstClr val="black">
                    <a:tint val="75000"/>
                  </a:prstClr>
                </a:solidFill>
              </a:rPr>
              <a:pPr/>
              <a:t>24/04/2018</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E82B87-E8DC-43E3-AB47-F3ACCA39E624}"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2327550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90D06A2-EBE2-4540-8E34-38CBCAD31DAD}" type="datetimeFigureOut">
              <a:rPr lang="en-GB" smtClean="0">
                <a:solidFill>
                  <a:prstClr val="black">
                    <a:tint val="75000"/>
                  </a:prstClr>
                </a:solidFill>
              </a:rPr>
              <a:pPr/>
              <a:t>24/04/2018</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E82B87-E8DC-43E3-AB47-F3ACCA39E624}"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31779140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B82E2EB-7B47-4FE8-9EA9-974CB4F6DA96}" type="datetimeFigureOut">
              <a:rPr lang="en-GB" smtClean="0">
                <a:solidFill>
                  <a:prstClr val="black">
                    <a:tint val="75000"/>
                  </a:prstClr>
                </a:solidFill>
              </a:rPr>
              <a:pPr/>
              <a:t>24/04/2018</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52A0EA3-956F-4304-A513-FC47097A119D}"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07466453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B82E2EB-7B47-4FE8-9EA9-974CB4F6DA96}" type="datetimeFigureOut">
              <a:rPr lang="en-GB" smtClean="0">
                <a:solidFill>
                  <a:prstClr val="black">
                    <a:tint val="75000"/>
                  </a:prstClr>
                </a:solidFill>
              </a:rPr>
              <a:pPr/>
              <a:t>24/04/2018</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52A0EA3-956F-4304-A513-FC47097A119D}"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89422336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82E2EB-7B47-4FE8-9EA9-974CB4F6DA96}" type="datetimeFigureOut">
              <a:rPr lang="en-GB" smtClean="0">
                <a:solidFill>
                  <a:prstClr val="black">
                    <a:tint val="75000"/>
                  </a:prstClr>
                </a:solidFill>
              </a:rPr>
              <a:pPr/>
              <a:t>24/04/2018</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52A0EA3-956F-4304-A513-FC47097A119D}"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59454954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B82E2EB-7B47-4FE8-9EA9-974CB4F6DA96}" type="datetimeFigureOut">
              <a:rPr lang="en-GB" smtClean="0">
                <a:solidFill>
                  <a:prstClr val="black">
                    <a:tint val="75000"/>
                  </a:prstClr>
                </a:solidFill>
              </a:rPr>
              <a:pPr/>
              <a:t>24/04/2018</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52A0EA3-956F-4304-A513-FC47097A119D}"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37272963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B82E2EB-7B47-4FE8-9EA9-974CB4F6DA96}" type="datetimeFigureOut">
              <a:rPr lang="en-GB" smtClean="0">
                <a:solidFill>
                  <a:prstClr val="black">
                    <a:tint val="75000"/>
                  </a:prstClr>
                </a:solidFill>
              </a:rPr>
              <a:pPr/>
              <a:t>24/04/2018</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E52A0EA3-956F-4304-A513-FC47097A119D}"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56441365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B82E2EB-7B47-4FE8-9EA9-974CB4F6DA96}" type="datetimeFigureOut">
              <a:rPr lang="en-GB" smtClean="0">
                <a:solidFill>
                  <a:prstClr val="black">
                    <a:tint val="75000"/>
                  </a:prstClr>
                </a:solidFill>
              </a:rPr>
              <a:pPr/>
              <a:t>24/04/2018</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E52A0EA3-956F-4304-A513-FC47097A119D}"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81905967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82E2EB-7B47-4FE8-9EA9-974CB4F6DA96}" type="datetimeFigureOut">
              <a:rPr lang="en-GB" smtClean="0">
                <a:solidFill>
                  <a:prstClr val="black">
                    <a:tint val="75000"/>
                  </a:prstClr>
                </a:solidFill>
              </a:rPr>
              <a:pPr/>
              <a:t>24/04/2018</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E52A0EA3-956F-4304-A513-FC47097A119D}"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7131287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82E2EB-7B47-4FE8-9EA9-974CB4F6DA96}" type="datetimeFigureOut">
              <a:rPr lang="en-GB" smtClean="0">
                <a:solidFill>
                  <a:prstClr val="black">
                    <a:tint val="75000"/>
                  </a:prstClr>
                </a:solidFill>
              </a:rPr>
              <a:pPr/>
              <a:t>24/04/2018</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52A0EA3-956F-4304-A513-FC47097A119D}"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649559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82E2EB-7B47-4FE8-9EA9-974CB4F6DA96}" type="datetimeFigureOut">
              <a:rPr lang="en-GB" smtClean="0"/>
              <a:pPr/>
              <a:t>24/04/2018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52A0EA3-956F-4304-A513-FC47097A119D}" type="slidenum">
              <a:rPr lang="en-GB" smtClean="0"/>
              <a:pPr/>
              <a:t>‹#›</a:t>
            </a:fld>
            <a:endParaRPr lang="en-GB"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82E2EB-7B47-4FE8-9EA9-974CB4F6DA96}" type="datetimeFigureOut">
              <a:rPr lang="en-GB" smtClean="0">
                <a:solidFill>
                  <a:prstClr val="black">
                    <a:tint val="75000"/>
                  </a:prstClr>
                </a:solidFill>
              </a:rPr>
              <a:pPr/>
              <a:t>24/04/2018</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52A0EA3-956F-4304-A513-FC47097A119D}"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84993195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B82E2EB-7B47-4FE8-9EA9-974CB4F6DA96}" type="datetimeFigureOut">
              <a:rPr lang="en-GB" smtClean="0">
                <a:solidFill>
                  <a:prstClr val="black">
                    <a:tint val="75000"/>
                  </a:prstClr>
                </a:solidFill>
              </a:rPr>
              <a:pPr/>
              <a:t>24/04/2018</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52A0EA3-956F-4304-A513-FC47097A119D}"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65134149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B82E2EB-7B47-4FE8-9EA9-974CB4F6DA96}" type="datetimeFigureOut">
              <a:rPr lang="en-GB" smtClean="0">
                <a:solidFill>
                  <a:prstClr val="black">
                    <a:tint val="75000"/>
                  </a:prstClr>
                </a:solidFill>
              </a:rPr>
              <a:pPr/>
              <a:t>24/04/2018</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52A0EA3-956F-4304-A513-FC47097A119D}"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18773985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B82E2EB-7B47-4FE8-9EA9-974CB4F6DA96}" type="datetimeFigureOut">
              <a:rPr lang="en-GB" smtClean="0">
                <a:solidFill>
                  <a:prstClr val="black">
                    <a:tint val="75000"/>
                  </a:prstClr>
                </a:solidFill>
              </a:rPr>
              <a:pPr/>
              <a:t>24/04/2018</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52A0EA3-956F-4304-A513-FC47097A119D}"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97622773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B82E2EB-7B47-4FE8-9EA9-974CB4F6DA96}" type="datetimeFigureOut">
              <a:rPr lang="en-GB" smtClean="0">
                <a:solidFill>
                  <a:prstClr val="black">
                    <a:tint val="75000"/>
                  </a:prstClr>
                </a:solidFill>
              </a:rPr>
              <a:pPr/>
              <a:t>24/04/2018</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52A0EA3-956F-4304-A513-FC47097A119D}"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18730619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82E2EB-7B47-4FE8-9EA9-974CB4F6DA96}" type="datetimeFigureOut">
              <a:rPr lang="en-GB" smtClean="0">
                <a:solidFill>
                  <a:prstClr val="black">
                    <a:tint val="75000"/>
                  </a:prstClr>
                </a:solidFill>
              </a:rPr>
              <a:pPr/>
              <a:t>24/04/2018</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52A0EA3-956F-4304-A513-FC47097A119D}"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32711800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B82E2EB-7B47-4FE8-9EA9-974CB4F6DA96}" type="datetimeFigureOut">
              <a:rPr lang="en-GB" smtClean="0">
                <a:solidFill>
                  <a:prstClr val="black">
                    <a:tint val="75000"/>
                  </a:prstClr>
                </a:solidFill>
              </a:rPr>
              <a:pPr/>
              <a:t>24/04/2018</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52A0EA3-956F-4304-A513-FC47097A119D}"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42991069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B82E2EB-7B47-4FE8-9EA9-974CB4F6DA96}" type="datetimeFigureOut">
              <a:rPr lang="en-GB" smtClean="0">
                <a:solidFill>
                  <a:prstClr val="black">
                    <a:tint val="75000"/>
                  </a:prstClr>
                </a:solidFill>
              </a:rPr>
              <a:pPr/>
              <a:t>24/04/2018</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E52A0EA3-956F-4304-A513-FC47097A119D}"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7221847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B82E2EB-7B47-4FE8-9EA9-974CB4F6DA96}" type="datetimeFigureOut">
              <a:rPr lang="en-GB" smtClean="0">
                <a:solidFill>
                  <a:prstClr val="black">
                    <a:tint val="75000"/>
                  </a:prstClr>
                </a:solidFill>
              </a:rPr>
              <a:pPr/>
              <a:t>24/04/2018</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E52A0EA3-956F-4304-A513-FC47097A119D}"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24181950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82E2EB-7B47-4FE8-9EA9-974CB4F6DA96}" type="datetimeFigureOut">
              <a:rPr lang="en-GB" smtClean="0">
                <a:solidFill>
                  <a:prstClr val="black">
                    <a:tint val="75000"/>
                  </a:prstClr>
                </a:solidFill>
              </a:rPr>
              <a:pPr/>
              <a:t>24/04/2018</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E52A0EA3-956F-4304-A513-FC47097A119D}"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54607230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emf"/><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slideLayout" Target="../slideLayouts/slideLayout67.xml"/><Relationship Id="rId13" Type="http://schemas.openxmlformats.org/officeDocument/2006/relationships/slideLayout" Target="../slideLayouts/slideLayout68.xml"/><Relationship Id="rId14" Type="http://schemas.openxmlformats.org/officeDocument/2006/relationships/slideLayout" Target="../slideLayouts/slideLayout69.xml"/><Relationship Id="rId15" Type="http://schemas.openxmlformats.org/officeDocument/2006/relationships/slideLayout" Target="../slideLayouts/slideLayout70.xml"/><Relationship Id="rId16" Type="http://schemas.openxmlformats.org/officeDocument/2006/relationships/theme" Target="../theme/theme6.xml"/><Relationship Id="rId17" Type="http://schemas.openxmlformats.org/officeDocument/2006/relationships/image" Target="../media/image2.jpeg"/><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81.xml"/><Relationship Id="rId12" Type="http://schemas.openxmlformats.org/officeDocument/2006/relationships/theme" Target="../theme/theme7.xml"/><Relationship Id="rId1" Type="http://schemas.openxmlformats.org/officeDocument/2006/relationships/slideLayout" Target="../slideLayouts/slideLayout71.xml"/><Relationship Id="rId2" Type="http://schemas.openxmlformats.org/officeDocument/2006/relationships/slideLayout" Target="../slideLayouts/slideLayout72.xml"/><Relationship Id="rId3" Type="http://schemas.openxmlformats.org/officeDocument/2006/relationships/slideLayout" Target="../slideLayouts/slideLayout73.xml"/><Relationship Id="rId4" Type="http://schemas.openxmlformats.org/officeDocument/2006/relationships/slideLayout" Target="../slideLayouts/slideLayout74.xml"/><Relationship Id="rId5" Type="http://schemas.openxmlformats.org/officeDocument/2006/relationships/slideLayout" Target="../slideLayouts/slideLayout75.xml"/><Relationship Id="rId6" Type="http://schemas.openxmlformats.org/officeDocument/2006/relationships/slideLayout" Target="../slideLayouts/slideLayout76.xml"/><Relationship Id="rId7" Type="http://schemas.openxmlformats.org/officeDocument/2006/relationships/slideLayout" Target="../slideLayouts/slideLayout77.xml"/><Relationship Id="rId8" Type="http://schemas.openxmlformats.org/officeDocument/2006/relationships/slideLayout" Target="../slideLayouts/slideLayout78.xml"/><Relationship Id="rId9" Type="http://schemas.openxmlformats.org/officeDocument/2006/relationships/slideLayout" Target="../slideLayouts/slideLayout79.xml"/><Relationship Id="rId10" Type="http://schemas.openxmlformats.org/officeDocument/2006/relationships/slideLayout" Target="../slideLayouts/slideLayout80.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92.xml"/><Relationship Id="rId12" Type="http://schemas.openxmlformats.org/officeDocument/2006/relationships/theme" Target="../theme/theme8.xml"/><Relationship Id="rId1" Type="http://schemas.openxmlformats.org/officeDocument/2006/relationships/slideLayout" Target="../slideLayouts/slideLayout82.xml"/><Relationship Id="rId2" Type="http://schemas.openxmlformats.org/officeDocument/2006/relationships/slideLayout" Target="../slideLayouts/slideLayout83.xml"/><Relationship Id="rId3" Type="http://schemas.openxmlformats.org/officeDocument/2006/relationships/slideLayout" Target="../slideLayouts/slideLayout84.xml"/><Relationship Id="rId4" Type="http://schemas.openxmlformats.org/officeDocument/2006/relationships/slideLayout" Target="../slideLayouts/slideLayout85.xml"/><Relationship Id="rId5" Type="http://schemas.openxmlformats.org/officeDocument/2006/relationships/slideLayout" Target="../slideLayouts/slideLayout86.xml"/><Relationship Id="rId6" Type="http://schemas.openxmlformats.org/officeDocument/2006/relationships/slideLayout" Target="../slideLayouts/slideLayout87.xml"/><Relationship Id="rId7" Type="http://schemas.openxmlformats.org/officeDocument/2006/relationships/slideLayout" Target="../slideLayouts/slideLayout88.xml"/><Relationship Id="rId8" Type="http://schemas.openxmlformats.org/officeDocument/2006/relationships/slideLayout" Target="../slideLayouts/slideLayout89.xml"/><Relationship Id="rId9" Type="http://schemas.openxmlformats.org/officeDocument/2006/relationships/slideLayout" Target="../slideLayouts/slideLayout90.xml"/><Relationship Id="rId10" Type="http://schemas.openxmlformats.org/officeDocument/2006/relationships/slideLayout" Target="../slideLayouts/slideLayout91.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103.xml"/><Relationship Id="rId12" Type="http://schemas.openxmlformats.org/officeDocument/2006/relationships/theme" Target="../theme/theme9.xml"/><Relationship Id="rId1" Type="http://schemas.openxmlformats.org/officeDocument/2006/relationships/slideLayout" Target="../slideLayouts/slideLayout93.xml"/><Relationship Id="rId2" Type="http://schemas.openxmlformats.org/officeDocument/2006/relationships/slideLayout" Target="../slideLayouts/slideLayout94.xml"/><Relationship Id="rId3" Type="http://schemas.openxmlformats.org/officeDocument/2006/relationships/slideLayout" Target="../slideLayouts/slideLayout95.xml"/><Relationship Id="rId4" Type="http://schemas.openxmlformats.org/officeDocument/2006/relationships/slideLayout" Target="../slideLayouts/slideLayout96.xml"/><Relationship Id="rId5" Type="http://schemas.openxmlformats.org/officeDocument/2006/relationships/slideLayout" Target="../slideLayouts/slideLayout97.xml"/><Relationship Id="rId6" Type="http://schemas.openxmlformats.org/officeDocument/2006/relationships/slideLayout" Target="../slideLayouts/slideLayout98.xml"/><Relationship Id="rId7" Type="http://schemas.openxmlformats.org/officeDocument/2006/relationships/slideLayout" Target="../slideLayouts/slideLayout99.xml"/><Relationship Id="rId8" Type="http://schemas.openxmlformats.org/officeDocument/2006/relationships/slideLayout" Target="../slideLayouts/slideLayout100.xml"/><Relationship Id="rId9" Type="http://schemas.openxmlformats.org/officeDocument/2006/relationships/slideLayout" Target="../slideLayouts/slideLayout101.xml"/><Relationship Id="rId10" Type="http://schemas.openxmlformats.org/officeDocument/2006/relationships/slideLayout" Target="../slideLayouts/slideLayout10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82E2EB-7B47-4FE8-9EA9-974CB4F6DA96}" type="datetimeFigureOut">
              <a:rPr lang="en-GB" smtClean="0"/>
              <a:pPr/>
              <a:t>24/04/2018</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2A0EA3-956F-4304-A513-FC47097A119D}"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mi-NZ"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mi-NZ" smtClean="0"/>
              <a:t>Click to edit Master text styles</a:t>
            </a:r>
          </a:p>
          <a:p>
            <a:pPr lvl="1"/>
            <a:r>
              <a:rPr lang="mi-NZ" smtClean="0"/>
              <a:t>Second level</a:t>
            </a:r>
          </a:p>
          <a:p>
            <a:pPr lvl="2"/>
            <a:r>
              <a:rPr lang="mi-NZ" smtClean="0"/>
              <a:t>Third level</a:t>
            </a:r>
          </a:p>
          <a:p>
            <a:pPr lvl="3"/>
            <a:r>
              <a:rPr lang="mi-NZ" smtClean="0"/>
              <a:t>Fourth level</a:t>
            </a:r>
          </a:p>
          <a:p>
            <a:pPr lvl="4"/>
            <a:r>
              <a:rPr lang="mi-NZ"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F78D41-7E17-B54D-8494-2801ACD7A7FB}" type="datetimeFigureOut">
              <a:rPr lang="en-US" smtClean="0">
                <a:solidFill>
                  <a:prstClr val="black">
                    <a:tint val="75000"/>
                  </a:prstClr>
                </a:solidFill>
              </a:rPr>
              <a:pPr/>
              <a:t>4/24/18</a:t>
            </a:fld>
            <a:endParaRPr lang="en-US" dirty="0">
              <a:solidFill>
                <a:prstClr val="black">
                  <a:tint val="75000"/>
                </a:prstClr>
              </a:solidFill>
            </a:endParaRP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15DD63-B48A-5941-808F-11ECEB6001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412660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3B4DD3-1E3C-483A-8B7F-4FA5FACF94D1}" type="datetimeFigureOut">
              <a:rPr lang="en-GB" smtClean="0">
                <a:solidFill>
                  <a:prstClr val="black">
                    <a:tint val="75000"/>
                  </a:prstClr>
                </a:solidFill>
              </a:rPr>
              <a:pPr/>
              <a:t>24/04/2018</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35A8EA-8A1B-4091-8100-25C3C0A60AF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27911894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B3E840-8C48-40EA-8D68-3307FC909A93}" type="datetimeFigureOut">
              <a:rPr lang="en-GB" smtClean="0">
                <a:solidFill>
                  <a:prstClr val="black">
                    <a:tint val="75000"/>
                  </a:prstClr>
                </a:solidFill>
              </a:rPr>
              <a:pPr/>
              <a:t>24/04/2018</a:t>
            </a:fld>
            <a:endParaRPr lang="en-GB" dirty="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5EE547-9FB1-47DE-B188-282F82F39B6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61637401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40F550D0-9DC7-6D4B-99A8-94C477C98580}" type="datetimeFigureOut">
              <a:rPr lang="en-US" smtClean="0">
                <a:solidFill>
                  <a:prstClr val="black">
                    <a:tint val="75000"/>
                  </a:prstClr>
                </a:solidFill>
              </a:rPr>
              <a:pPr defTabSz="457200"/>
              <a:t>4/24/18</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44606F6F-D305-0B4F-9475-B5A7BC537346}"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235221008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6"/>
          <p:cNvPicPr>
            <a:picLocks noChangeAspect="1"/>
          </p:cNvPicPr>
          <p:nvPr/>
        </p:nvPicPr>
        <p:blipFill>
          <a:blip r:embed="rId17">
            <a:extLst>
              <a:ext uri="{28A0092B-C50C-407E-A947-70E740481C1C}">
                <a14:useLocalDpi xmlns:a14="http://schemas.microsoft.com/office/drawing/2010/main" val="0"/>
              </a:ext>
            </a:extLst>
          </a:blip>
          <a:srcRect l="2599" r="5875" b="5263"/>
          <a:stretch>
            <a:fillRect/>
          </a:stretch>
        </p:blipFill>
        <p:spPr bwMode="auto">
          <a:xfrm>
            <a:off x="3175" y="5867400"/>
            <a:ext cx="91440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D8D8D"/>
                </a:solidFill>
              </a:defRPr>
            </a:lvl1pPr>
          </a:lstStyle>
          <a:p>
            <a:pPr fontAlgn="base">
              <a:spcBef>
                <a:spcPct val="0"/>
              </a:spcBef>
              <a:spcAft>
                <a:spcPct val="0"/>
              </a:spcAft>
            </a:pPr>
            <a:fld id="{FDA37619-A605-4CBC-96E3-7663588E3C2A}" type="datetimeFigureOut">
              <a:rPr lang="en-US" altLang="en-US" smtClean="0">
                <a:ea typeface="ＭＳ Ｐゴシック" pitchFamily="34" charset="-128"/>
              </a:rPr>
              <a:pPr fontAlgn="base">
                <a:spcBef>
                  <a:spcPct val="0"/>
                </a:spcBef>
                <a:spcAft>
                  <a:spcPct val="0"/>
                </a:spcAft>
              </a:pPr>
              <a:t>4/24/18</a:t>
            </a:fld>
            <a:endParaRPr lang="en-US" altLang="en-US" dirty="0" smtClean="0">
              <a:ea typeface="ＭＳ Ｐゴシック" pitchFamily="34"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ea typeface="+mn-ea"/>
              </a:defRPr>
            </a:lvl1pPr>
          </a:lstStyle>
          <a:p>
            <a:pPr>
              <a:defRPr/>
            </a:pPr>
            <a:endParaRPr lang="en-US" dirty="0">
              <a:solidFill>
                <a:srgbClr val="262626">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D8D8D"/>
                </a:solidFill>
              </a:defRPr>
            </a:lvl1pPr>
          </a:lstStyle>
          <a:p>
            <a:pPr fontAlgn="base">
              <a:spcBef>
                <a:spcPct val="0"/>
              </a:spcBef>
              <a:spcAft>
                <a:spcPct val="0"/>
              </a:spcAft>
            </a:pPr>
            <a:fld id="{32BB252F-B7EB-4220-8CBF-2571FC70224F}" type="slidenum">
              <a:rPr lang="en-US" altLang="en-US" smtClean="0">
                <a:ea typeface="ＭＳ Ｐゴシック" pitchFamily="34" charset="-128"/>
              </a:rPr>
              <a:pPr fontAlgn="base">
                <a:spcBef>
                  <a:spcPct val="0"/>
                </a:spcBef>
                <a:spcAft>
                  <a:spcPct val="0"/>
                </a:spcAft>
              </a:pPr>
              <a:t>‹#›</a:t>
            </a:fld>
            <a:endParaRPr lang="en-US" altLang="en-US" dirty="0" smtClean="0">
              <a:ea typeface="ＭＳ Ｐゴシック" pitchFamily="34" charset="-128"/>
            </a:endParaRPr>
          </a:p>
        </p:txBody>
      </p:sp>
      <p:sp>
        <p:nvSpPr>
          <p:cNvPr id="103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31630403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Lst>
  <p:timing>
    <p:tnLst>
      <p:par>
        <p:cTn id="1" dur="indefinite" restart="never" nodeType="tmRoot"/>
      </p:par>
    </p:tnLst>
  </p:timing>
  <p:txStyles>
    <p:titleStyle>
      <a:lvl1pPr algn="ctr" rtl="0" fontAlgn="base">
        <a:spcBef>
          <a:spcPct val="0"/>
        </a:spcBef>
        <a:spcAft>
          <a:spcPct val="0"/>
        </a:spcAft>
        <a:defRPr sz="4400" kern="1200">
          <a:solidFill>
            <a:schemeClr val="tx1"/>
          </a:solidFill>
          <a:latin typeface="+mj-lt"/>
          <a:ea typeface="ＭＳ Ｐゴシック" pitchFamily="34" charset="-128"/>
          <a:cs typeface="+mj-cs"/>
        </a:defRPr>
      </a:lvl1pPr>
      <a:lvl2pPr algn="ctr" rtl="0" fontAlgn="base">
        <a:spcBef>
          <a:spcPct val="0"/>
        </a:spcBef>
        <a:spcAft>
          <a:spcPct val="0"/>
        </a:spcAft>
        <a:defRPr sz="4400">
          <a:solidFill>
            <a:schemeClr val="tx1"/>
          </a:solidFill>
          <a:latin typeface="Calibri" pitchFamily="34" charset="0"/>
          <a:ea typeface="ＭＳ Ｐゴシック" pitchFamily="34" charset="-128"/>
        </a:defRPr>
      </a:lvl2pPr>
      <a:lvl3pPr algn="ctr" rtl="0" fontAlgn="base">
        <a:spcBef>
          <a:spcPct val="0"/>
        </a:spcBef>
        <a:spcAft>
          <a:spcPct val="0"/>
        </a:spcAft>
        <a:defRPr sz="4400">
          <a:solidFill>
            <a:schemeClr val="tx1"/>
          </a:solidFill>
          <a:latin typeface="Calibri" pitchFamily="34" charset="0"/>
          <a:ea typeface="ＭＳ Ｐゴシック" pitchFamily="34" charset="-128"/>
        </a:defRPr>
      </a:lvl3pPr>
      <a:lvl4pPr algn="ctr" rtl="0" fontAlgn="base">
        <a:spcBef>
          <a:spcPct val="0"/>
        </a:spcBef>
        <a:spcAft>
          <a:spcPct val="0"/>
        </a:spcAft>
        <a:defRPr sz="4400">
          <a:solidFill>
            <a:schemeClr val="tx1"/>
          </a:solidFill>
          <a:latin typeface="Calibri" pitchFamily="34" charset="0"/>
          <a:ea typeface="ＭＳ Ｐゴシック" pitchFamily="34" charset="-128"/>
        </a:defRPr>
      </a:lvl4pPr>
      <a:lvl5pPr algn="ctr" rtl="0" fontAlgn="base">
        <a:spcBef>
          <a:spcPct val="0"/>
        </a:spcBef>
        <a:spcAft>
          <a:spcPct val="0"/>
        </a:spcAft>
        <a:defRPr sz="4400">
          <a:solidFill>
            <a:schemeClr val="tx1"/>
          </a:solidFill>
          <a:latin typeface="Calibri" pitchFamily="34" charset="0"/>
          <a:ea typeface="ＭＳ Ｐゴシック" pitchFamily="34" charset="-128"/>
        </a:defRPr>
      </a:lvl5pPr>
      <a:lvl6pPr marL="457200" algn="ctr" rtl="0" fontAlgn="base">
        <a:spcBef>
          <a:spcPct val="0"/>
        </a:spcBef>
        <a:spcAft>
          <a:spcPct val="0"/>
        </a:spcAft>
        <a:defRPr sz="4400">
          <a:solidFill>
            <a:schemeClr val="tx1"/>
          </a:solidFill>
          <a:latin typeface="Calibri" pitchFamily="34" charset="0"/>
          <a:ea typeface="ＭＳ Ｐゴシック" pitchFamily="34" charset="-128"/>
        </a:defRPr>
      </a:lvl6pPr>
      <a:lvl7pPr marL="914400" algn="ctr" rtl="0" fontAlgn="base">
        <a:spcBef>
          <a:spcPct val="0"/>
        </a:spcBef>
        <a:spcAft>
          <a:spcPct val="0"/>
        </a:spcAft>
        <a:defRPr sz="4400">
          <a:solidFill>
            <a:schemeClr val="tx1"/>
          </a:solidFill>
          <a:latin typeface="Calibri" pitchFamily="34" charset="0"/>
          <a:ea typeface="ＭＳ Ｐゴシック" pitchFamily="34" charset="-128"/>
        </a:defRPr>
      </a:lvl7pPr>
      <a:lvl8pPr marL="1371600" algn="ctr" rtl="0" fontAlgn="base">
        <a:spcBef>
          <a:spcPct val="0"/>
        </a:spcBef>
        <a:spcAft>
          <a:spcPct val="0"/>
        </a:spcAft>
        <a:defRPr sz="4400">
          <a:solidFill>
            <a:schemeClr val="tx1"/>
          </a:solidFill>
          <a:latin typeface="Calibri" pitchFamily="34" charset="0"/>
          <a:ea typeface="ＭＳ Ｐゴシック" pitchFamily="34" charset="-128"/>
        </a:defRPr>
      </a:lvl8pPr>
      <a:lvl9pPr marL="1828800" algn="ctr" rtl="0" fontAlgn="base">
        <a:spcBef>
          <a:spcPct val="0"/>
        </a:spcBef>
        <a:spcAft>
          <a:spcPct val="0"/>
        </a:spcAft>
        <a:defRPr sz="4400">
          <a:solidFill>
            <a:schemeClr val="tx1"/>
          </a:solidFill>
          <a:latin typeface="Calibri" pitchFamily="34" charset="0"/>
          <a:ea typeface="ＭＳ Ｐゴシック" pitchFamily="34" charset="-128"/>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ＭＳ Ｐゴシック" pitchFamily="34" charset="-128"/>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ＭＳ Ｐゴシック" pitchFamily="34" charset="-128"/>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ＭＳ Ｐゴシック" pitchFamily="34" charset="-128"/>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0D06A2-EBE2-4540-8E34-38CBCAD31DAD}" type="datetimeFigureOut">
              <a:rPr lang="en-GB" smtClean="0">
                <a:solidFill>
                  <a:prstClr val="black">
                    <a:tint val="75000"/>
                  </a:prstClr>
                </a:solidFill>
              </a:rPr>
              <a:pPr/>
              <a:t>24/04/2018</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E82B87-E8DC-43E3-AB47-F3ACCA39E624}"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90439797"/>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82E2EB-7B47-4FE8-9EA9-974CB4F6DA96}" type="datetimeFigureOut">
              <a:rPr lang="en-GB" smtClean="0">
                <a:solidFill>
                  <a:prstClr val="black">
                    <a:tint val="75000"/>
                  </a:prstClr>
                </a:solidFill>
              </a:rPr>
              <a:pPr/>
              <a:t>24/04/2018</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2A0EA3-956F-4304-A513-FC47097A119D}"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6059119"/>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82E2EB-7B47-4FE8-9EA9-974CB4F6DA96}" type="datetimeFigureOut">
              <a:rPr lang="en-GB" smtClean="0">
                <a:solidFill>
                  <a:prstClr val="black">
                    <a:tint val="75000"/>
                  </a:prstClr>
                </a:solidFill>
              </a:rPr>
              <a:pPr/>
              <a:t>24/04/2018</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2A0EA3-956F-4304-A513-FC47097A119D}"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182987818"/>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jpeg"/><Relationship Id="rId3" Type="http://schemas.openxmlformats.org/officeDocument/2006/relationships/image" Target="../media/image2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jpeg"/><Relationship Id="rId3" Type="http://schemas.openxmlformats.org/officeDocument/2006/relationships/image" Target="../media/image2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jpeg"/><Relationship Id="rId3" Type="http://schemas.openxmlformats.org/officeDocument/2006/relationships/image" Target="../media/image2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jpeg"/><Relationship Id="rId3" Type="http://schemas.openxmlformats.org/officeDocument/2006/relationships/image" Target="../media/image2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jpeg"/><Relationship Id="rId3" Type="http://schemas.openxmlformats.org/officeDocument/2006/relationships/image" Target="../media/image28.jpe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1" Type="http://schemas.openxmlformats.org/officeDocument/2006/relationships/slideLayout" Target="../slideLayouts/slideLayout6.xml"/><Relationship Id="rId2"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image" Target="../media/image31.jpg"/><Relationship Id="rId4" Type="http://schemas.openxmlformats.org/officeDocument/2006/relationships/image" Target="../media/image32.jpg"/><Relationship Id="rId1" Type="http://schemas.openxmlformats.org/officeDocument/2006/relationships/slideLayout" Target="../slideLayouts/slideLayout6.xml"/><Relationship Id="rId2"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png"/><Relationship Id="rId1" Type="http://schemas.openxmlformats.org/officeDocument/2006/relationships/slideLayout" Target="../slideLayouts/slideLayout6.xml"/><Relationship Id="rId2"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4" Type="http://schemas.openxmlformats.org/officeDocument/2006/relationships/image" Target="../media/image34.jpeg"/><Relationship Id="rId5" Type="http://schemas.openxmlformats.org/officeDocument/2006/relationships/image" Target="../media/image12.jpeg"/><Relationship Id="rId1" Type="http://schemas.openxmlformats.org/officeDocument/2006/relationships/slideLayout" Target="../slideLayouts/slideLayout18.xml"/><Relationship Id="rId2" Type="http://schemas.openxmlformats.org/officeDocument/2006/relationships/notesSlide" Target="../notesSlides/notesSlide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12.jpe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image" Target="../media/image37.png"/><Relationship Id="rId6" Type="http://schemas.openxmlformats.org/officeDocument/2006/relationships/image" Target="../media/image38.png"/><Relationship Id="rId7" Type="http://schemas.openxmlformats.org/officeDocument/2006/relationships/image" Target="../media/image39.png"/><Relationship Id="rId8" Type="http://schemas.openxmlformats.org/officeDocument/2006/relationships/image" Target="../media/image40.png"/><Relationship Id="rId9" Type="http://schemas.openxmlformats.org/officeDocument/2006/relationships/image" Target="../media/image41.jpg"/><Relationship Id="rId1" Type="http://schemas.openxmlformats.org/officeDocument/2006/relationships/slideLayout" Target="../slideLayouts/slideLayout6.xml"/><Relationship Id="rId2" Type="http://schemas.openxmlformats.org/officeDocument/2006/relationships/image" Target="../media/image1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jpeg"/><Relationship Id="rId3" Type="http://schemas.openxmlformats.org/officeDocument/2006/relationships/image" Target="../media/image42.png"/></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43.png"/><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2.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7.xml"/><Relationship Id="rId2" Type="http://schemas.openxmlformats.org/officeDocument/2006/relationships/image" Target="../media/image12.jpeg"/></Relationships>
</file>

<file path=ppt/slides/_rels/slide28.xml.rels><?xml version="1.0" encoding="UTF-8" standalone="yes"?>
<Relationships xmlns="http://schemas.openxmlformats.org/package/2006/relationships"><Relationship Id="rId3" Type="http://schemas.openxmlformats.org/officeDocument/2006/relationships/image" Target="../media/image44.jpg"/><Relationship Id="rId4" Type="http://schemas.openxmlformats.org/officeDocument/2006/relationships/image" Target="../media/image45.jpg"/><Relationship Id="rId1" Type="http://schemas.openxmlformats.org/officeDocument/2006/relationships/slideLayout" Target="../slideLayouts/slideLayout87.xml"/><Relationship Id="rId2" Type="http://schemas.openxmlformats.org/officeDocument/2006/relationships/image" Target="../media/image12.jpeg"/></Relationships>
</file>

<file path=ppt/slides/_rels/slide29.xml.rels><?xml version="1.0" encoding="UTF-8" standalone="yes"?>
<Relationships xmlns="http://schemas.openxmlformats.org/package/2006/relationships"><Relationship Id="rId3" Type="http://schemas.openxmlformats.org/officeDocument/2006/relationships/image" Target="../media/image47.jpeg"/><Relationship Id="rId4" Type="http://schemas.openxmlformats.org/officeDocument/2006/relationships/image" Target="../media/image12.jpeg"/><Relationship Id="rId5" Type="http://schemas.openxmlformats.org/officeDocument/2006/relationships/image" Target="../media/image48.png"/><Relationship Id="rId6" Type="http://schemas.openxmlformats.org/officeDocument/2006/relationships/image" Target="../media/image49.png"/><Relationship Id="rId7" Type="http://schemas.openxmlformats.org/officeDocument/2006/relationships/image" Target="../media/image50.jpeg"/><Relationship Id="rId1" Type="http://schemas.openxmlformats.org/officeDocument/2006/relationships/slideLayout" Target="../slideLayouts/slideLayout24.xml"/><Relationship Id="rId2" Type="http://schemas.openxmlformats.org/officeDocument/2006/relationships/image" Target="../media/image46.pn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4.png"/><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3" Type="http://schemas.openxmlformats.org/officeDocument/2006/relationships/image" Target="../media/image51.png"/><Relationship Id="rId4" Type="http://schemas.openxmlformats.org/officeDocument/2006/relationships/hyperlink" Target="http://amzn.to/2ra1Xis" TargetMode="External"/><Relationship Id="rId5" Type="http://schemas.openxmlformats.org/officeDocument/2006/relationships/hyperlink" Target="http://amzn.to/2quEt3K" TargetMode="External"/><Relationship Id="rId6" Type="http://schemas.openxmlformats.org/officeDocument/2006/relationships/hyperlink" Target="http://amzn.to/2qNLNbF" TargetMode="External"/><Relationship Id="rId7" Type="http://schemas.openxmlformats.org/officeDocument/2006/relationships/hyperlink" Target="http://amzn.to/2qqIKWw" TargetMode="External"/><Relationship Id="rId8" Type="http://schemas.openxmlformats.org/officeDocument/2006/relationships/hyperlink" Target="http://amzn.to/2r7PKce" TargetMode="External"/><Relationship Id="rId1" Type="http://schemas.openxmlformats.org/officeDocument/2006/relationships/slideLayout" Target="../slideLayouts/slideLayout87.xml"/><Relationship Id="rId2" Type="http://schemas.openxmlformats.org/officeDocument/2006/relationships/image" Target="../media/image12.jpeg"/></Relationships>
</file>

<file path=ppt/slides/_rels/slide31.xml.rels><?xml version="1.0" encoding="UTF-8" standalone="yes"?>
<Relationships xmlns="http://schemas.openxmlformats.org/package/2006/relationships"><Relationship Id="rId3" Type="http://schemas.openxmlformats.org/officeDocument/2006/relationships/image" Target="../media/image52.jpg"/><Relationship Id="rId4" Type="http://schemas.openxmlformats.org/officeDocument/2006/relationships/image" Target="../media/image53.jpg"/><Relationship Id="rId5" Type="http://schemas.openxmlformats.org/officeDocument/2006/relationships/image" Target="../media/image54.jpg"/><Relationship Id="rId6" Type="http://schemas.openxmlformats.org/officeDocument/2006/relationships/image" Target="../media/image55.jpg"/><Relationship Id="rId7" Type="http://schemas.openxmlformats.org/officeDocument/2006/relationships/image" Target="../media/image56.jpg"/><Relationship Id="rId8" Type="http://schemas.openxmlformats.org/officeDocument/2006/relationships/image" Target="../media/image57.jpg"/><Relationship Id="rId1" Type="http://schemas.openxmlformats.org/officeDocument/2006/relationships/slideLayout" Target="../slideLayouts/slideLayout87.xml"/><Relationship Id="rId2" Type="http://schemas.openxmlformats.org/officeDocument/2006/relationships/image" Target="../media/image12.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jpeg"/></Relationships>
</file>

<file path=ppt/slides/_rels/slide33.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58.png"/><Relationship Id="rId5" Type="http://schemas.openxmlformats.org/officeDocument/2006/relationships/image" Target="../media/image59.png"/><Relationship Id="rId6" Type="http://schemas.openxmlformats.org/officeDocument/2006/relationships/image" Target="../media/image60.png"/><Relationship Id="rId7" Type="http://schemas.openxmlformats.org/officeDocument/2006/relationships/image" Target="../media/image61.png"/><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jpeg"/></Relationships>
</file>

<file path=ppt/slides/_rels/slide36.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62.png"/><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jpeg"/><Relationship Id="rId3" Type="http://schemas.openxmlformats.org/officeDocument/2006/relationships/image" Target="../media/image63.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jpeg"/><Relationship Id="rId3" Type="http://schemas.openxmlformats.org/officeDocument/2006/relationships/image" Target="../media/image64.jp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hyperlink" Target="http://www.essentialoilsupplies.co.uk/" TargetMode="External"/><Relationship Id="rId5" Type="http://schemas.openxmlformats.org/officeDocument/2006/relationships/image" Target="../media/image16.png"/><Relationship Id="rId6" Type="http://schemas.openxmlformats.org/officeDocument/2006/relationships/image" Target="../media/image17.png"/><Relationship Id="rId1" Type="http://schemas.openxmlformats.org/officeDocument/2006/relationships/slideLayout" Target="../slideLayouts/slideLayout6.xml"/><Relationship Id="rId2" Type="http://schemas.openxmlformats.org/officeDocument/2006/relationships/image" Target="../media/image12.jpeg"/></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4" Type="http://schemas.openxmlformats.org/officeDocument/2006/relationships/image" Target="../media/image66.png"/><Relationship Id="rId5" Type="http://schemas.openxmlformats.org/officeDocument/2006/relationships/image" Target="../media/image67.png"/><Relationship Id="rId1" Type="http://schemas.openxmlformats.org/officeDocument/2006/relationships/slideLayout" Target="../slideLayouts/slideLayout24.xml"/><Relationship Id="rId2" Type="http://schemas.openxmlformats.org/officeDocument/2006/relationships/image" Target="../media/image65.png"/></Relationships>
</file>

<file path=ppt/slides/_rels/slide41.xml.rels><?xml version="1.0" encoding="UTF-8" standalone="yes"?>
<Relationships xmlns="http://schemas.openxmlformats.org/package/2006/relationships"><Relationship Id="rId3" Type="http://schemas.openxmlformats.org/officeDocument/2006/relationships/image" Target="../media/image68.jpg"/><Relationship Id="rId4" Type="http://schemas.openxmlformats.org/officeDocument/2006/relationships/image" Target="../media/image69.jpg"/><Relationship Id="rId1" Type="http://schemas.openxmlformats.org/officeDocument/2006/relationships/slideLayout" Target="../slideLayouts/slideLayout98.xml"/><Relationship Id="rId2" Type="http://schemas.openxmlformats.org/officeDocument/2006/relationships/image" Target="../media/image12.jpeg"/></Relationships>
</file>

<file path=ppt/slides/_rels/slide42.xml.rels><?xml version="1.0" encoding="UTF-8" standalone="yes"?>
<Relationships xmlns="http://schemas.openxmlformats.org/package/2006/relationships"><Relationship Id="rId3" Type="http://schemas.openxmlformats.org/officeDocument/2006/relationships/image" Target="../media/image70.png"/><Relationship Id="rId4" Type="http://schemas.openxmlformats.org/officeDocument/2006/relationships/image" Target="../media/image71.png"/><Relationship Id="rId5" Type="http://schemas.openxmlformats.org/officeDocument/2006/relationships/image" Target="../media/image72.png"/><Relationship Id="rId6" Type="http://schemas.openxmlformats.org/officeDocument/2006/relationships/image" Target="../media/image73.png"/><Relationship Id="rId7" Type="http://schemas.openxmlformats.org/officeDocument/2006/relationships/image" Target="../media/image74.png"/><Relationship Id="rId1" Type="http://schemas.openxmlformats.org/officeDocument/2006/relationships/slideLayout" Target="../slideLayouts/slideLayout35.xml"/><Relationship Id="rId2" Type="http://schemas.openxmlformats.org/officeDocument/2006/relationships/notesSlide" Target="../notesSlides/notesSlide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75.png"/></Relationships>
</file>

<file path=ppt/slides/_rels/slide44.xml.rels><?xml version="1.0" encoding="UTF-8" standalone="yes"?>
<Relationships xmlns="http://schemas.openxmlformats.org/package/2006/relationships"><Relationship Id="rId3" Type="http://schemas.openxmlformats.org/officeDocument/2006/relationships/image" Target="../media/image76.jpeg"/><Relationship Id="rId4" Type="http://schemas.openxmlformats.org/officeDocument/2006/relationships/image" Target="../media/image77.jpeg"/><Relationship Id="rId1" Type="http://schemas.openxmlformats.org/officeDocument/2006/relationships/slideLayout" Target="../slideLayouts/slideLayout51.xml"/><Relationship Id="rId2" Type="http://schemas.openxmlformats.org/officeDocument/2006/relationships/notesSlide" Target="../notesSlides/notesSlide1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13.xml"/></Relationships>
</file>

<file path=ppt/slides/_rels/slide47.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78.png"/><Relationship Id="rId1" Type="http://schemas.openxmlformats.org/officeDocument/2006/relationships/slideLayout" Target="../slideLayouts/slideLayout71.xml"/><Relationship Id="rId2" Type="http://schemas.openxmlformats.org/officeDocument/2006/relationships/notesSlide" Target="../notesSlides/notesSlide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jpeg"/><Relationship Id="rId3"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jpeg"/><Relationship Id="rId3"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1" Type="http://schemas.openxmlformats.org/officeDocument/2006/relationships/slideLayout" Target="../slideLayouts/slideLayout6.xml"/><Relationship Id="rId2" Type="http://schemas.openxmlformats.org/officeDocument/2006/relationships/image" Target="../media/image1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jpeg"/><Relationship Id="rId3" Type="http://schemas.openxmlformats.org/officeDocument/2006/relationships/image" Target="../media/image2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G_8543.PNG"/>
          <p:cNvPicPr>
            <a:picLocks noChangeAspect="1"/>
          </p:cNvPicPr>
          <p:nvPr/>
        </p:nvPicPr>
        <p:blipFill>
          <a:blip r:embed="rId2" cstate="print"/>
          <a:stretch>
            <a:fillRect/>
          </a:stretch>
        </p:blipFill>
        <p:spPr>
          <a:xfrm>
            <a:off x="323528" y="1556792"/>
            <a:ext cx="8568952" cy="3437843"/>
          </a:xfrm>
          <a:prstGeom prst="rect">
            <a:avLst/>
          </a:prstGeom>
        </p:spPr>
      </p:pic>
      <p:sp>
        <p:nvSpPr>
          <p:cNvPr id="2" name="Title 1"/>
          <p:cNvSpPr>
            <a:spLocks noGrp="1"/>
          </p:cNvSpPr>
          <p:nvPr>
            <p:ph type="ctrTitle"/>
          </p:nvPr>
        </p:nvSpPr>
        <p:spPr>
          <a:xfrm>
            <a:off x="0" y="1340769"/>
            <a:ext cx="9144000" cy="1542033"/>
          </a:xfrm>
        </p:spPr>
        <p:txBody>
          <a:bodyPr>
            <a:noAutofit/>
          </a:bodyPr>
          <a:lstStyle/>
          <a:p>
            <a:r>
              <a:rPr lang="en-GB" sz="4000" b="1" dirty="0" smtClean="0">
                <a:solidFill>
                  <a:schemeClr val="bg1"/>
                </a:solidFill>
              </a:rPr>
              <a:t>DōTERRA C</a:t>
            </a:r>
            <a:r>
              <a:rPr lang="en-GB" sz="4000" b="1" dirty="0" smtClean="0">
                <a:solidFill>
                  <a:schemeClr val="bg1"/>
                </a:solidFill>
                <a:latin typeface="Gadugi" pitchFamily="34" charset="0"/>
              </a:rPr>
              <a:t>ontinued</a:t>
            </a:r>
            <a:r>
              <a:rPr lang="en-GB" sz="4000" b="1" dirty="0" smtClean="0">
                <a:solidFill>
                  <a:schemeClr val="bg1"/>
                </a:solidFill>
              </a:rPr>
              <a:t> Education Series</a:t>
            </a:r>
            <a:endParaRPr lang="en-GB" sz="4000" b="1" dirty="0">
              <a:solidFill>
                <a:schemeClr val="bg1"/>
              </a:solidFill>
            </a:endParaRPr>
          </a:p>
        </p:txBody>
      </p:sp>
      <p:sp>
        <p:nvSpPr>
          <p:cNvPr id="3" name="TextBox 2"/>
          <p:cNvSpPr txBox="1"/>
          <p:nvPr/>
        </p:nvSpPr>
        <p:spPr>
          <a:xfrm>
            <a:off x="899592" y="5589240"/>
            <a:ext cx="2017284" cy="707886"/>
          </a:xfrm>
          <a:prstGeom prst="rect">
            <a:avLst/>
          </a:prstGeom>
          <a:noFill/>
        </p:spPr>
        <p:txBody>
          <a:bodyPr wrap="none" rtlCol="0">
            <a:spAutoFit/>
          </a:bodyPr>
          <a:lstStyle/>
          <a:p>
            <a:r>
              <a:rPr lang="en-US" sz="4000" b="1" u="sng" dirty="0" smtClean="0">
                <a:solidFill>
                  <a:srgbClr val="7030A0"/>
                </a:solidFill>
              </a:rPr>
              <a:t>Allergies</a:t>
            </a:r>
            <a:endParaRPr lang="en-US" sz="4000" b="1" u="sng" dirty="0">
              <a:solidFill>
                <a:srgbClr val="7030A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0197"/>
          </a:xfrm>
        </p:spPr>
        <p:txBody>
          <a:bodyPr>
            <a:normAutofit fontScale="90000"/>
          </a:bodyPr>
          <a:lstStyle/>
          <a:p>
            <a:r>
              <a:rPr lang="en-GB" u="sng" dirty="0" smtClean="0">
                <a:solidFill>
                  <a:srgbClr val="7030A0"/>
                </a:solidFill>
                <a:latin typeface="Marker Felt Thin" charset="0"/>
                <a:ea typeface="Marker Felt Thin" charset="0"/>
                <a:cs typeface="Marker Felt Thin" charset="0"/>
              </a:rPr>
              <a:t>Why are allergies on the rise?</a:t>
            </a:r>
            <a:endParaRPr lang="en-GB" u="sng" dirty="0">
              <a:solidFill>
                <a:srgbClr val="7030A0"/>
              </a:solidFill>
              <a:latin typeface="Marker Felt Thin" charset="0"/>
              <a:ea typeface="Marker Felt Thin" charset="0"/>
              <a:cs typeface="Marker Felt Thin" charset="0"/>
            </a:endParaRPr>
          </a:p>
        </p:txBody>
      </p:sp>
      <p:pic>
        <p:nvPicPr>
          <p:cNvPr id="4" name="Content Placeholder 5" descr="IMG_8543.PNG"/>
          <p:cNvPicPr>
            <a:picLocks noChangeAspect="1"/>
          </p:cNvPicPr>
          <p:nvPr/>
        </p:nvPicPr>
        <p:blipFill>
          <a:blip r:embed="rId3" cstate="print"/>
          <a:stretch>
            <a:fillRect/>
          </a:stretch>
        </p:blipFill>
        <p:spPr>
          <a:xfrm>
            <a:off x="0" y="6021287"/>
            <a:ext cx="2123728" cy="852035"/>
          </a:xfrm>
          <a:prstGeom prst="rect">
            <a:avLst/>
          </a:prstGeom>
        </p:spPr>
      </p:pic>
      <p:sp>
        <p:nvSpPr>
          <p:cNvPr id="6" name="Title 1"/>
          <p:cNvSpPr txBox="1">
            <a:spLocks/>
          </p:cNvSpPr>
          <p:nvPr/>
        </p:nvSpPr>
        <p:spPr>
          <a:xfrm>
            <a:off x="3347864" y="6324079"/>
            <a:ext cx="6012160" cy="533921"/>
          </a:xfrm>
          <a:prstGeom prst="rect">
            <a:avLst/>
          </a:prstGeom>
        </p:spPr>
        <p:txBody>
          <a:bodyPr vert="horz" lIns="91440" tIns="45720" rIns="91440" bIns="45720" rtlCol="0" anchor="ctr">
            <a:noAutofit/>
          </a:bodyPr>
          <a:lstStyle/>
          <a:p>
            <a:pPr algn="ctr">
              <a:spcBef>
                <a:spcPct val="0"/>
              </a:spcBef>
              <a:defRPr/>
            </a:pPr>
            <a:r>
              <a:rPr lang="en-GB" sz="2800" dirty="0" smtClean="0">
                <a:solidFill>
                  <a:srgbClr val="81B46B"/>
                </a:solidFill>
              </a:rPr>
              <a:t>DōTERRA </a:t>
            </a:r>
            <a:r>
              <a:rPr lang="en-GB" sz="2800" dirty="0" smtClean="0">
                <a:solidFill>
                  <a:srgbClr val="81B46B"/>
                </a:solidFill>
                <a:latin typeface="Gadugi" pitchFamily="34" charset="0"/>
              </a:rPr>
              <a:t>Continued</a:t>
            </a:r>
            <a:r>
              <a:rPr lang="en-GB" sz="2800" dirty="0" smtClean="0">
                <a:solidFill>
                  <a:srgbClr val="81B46B"/>
                </a:solidFill>
              </a:rPr>
              <a:t> Education Series</a:t>
            </a:r>
          </a:p>
        </p:txBody>
      </p:sp>
      <p:sp>
        <p:nvSpPr>
          <p:cNvPr id="5" name="Rectangle 4"/>
          <p:cNvSpPr/>
          <p:nvPr/>
        </p:nvSpPr>
        <p:spPr>
          <a:xfrm>
            <a:off x="1061864" y="1124744"/>
            <a:ext cx="7416824" cy="7109639"/>
          </a:xfrm>
          <a:prstGeom prst="rect">
            <a:avLst/>
          </a:prstGeom>
        </p:spPr>
        <p:txBody>
          <a:bodyPr wrap="square">
            <a:spAutoFit/>
          </a:bodyPr>
          <a:lstStyle/>
          <a:p>
            <a:r>
              <a:rPr lang="en-GB" sz="2400" dirty="0" smtClean="0">
                <a:solidFill>
                  <a:prstClr val="black"/>
                </a:solidFill>
                <a:latin typeface="Marker Felt Thin" charset="0"/>
                <a:ea typeface="Marker Felt Thin" charset="0"/>
                <a:cs typeface="Marker Felt Thin" charset="0"/>
              </a:rPr>
              <a:t>High Inflammation and Over active Immune System </a:t>
            </a:r>
          </a:p>
          <a:p>
            <a:endParaRPr lang="en-GB" sz="2400" dirty="0">
              <a:solidFill>
                <a:prstClr val="black"/>
              </a:solidFill>
              <a:latin typeface="Marker Felt Thin" charset="0"/>
              <a:ea typeface="Marker Felt Thin" charset="0"/>
              <a:cs typeface="Marker Felt Thin" charset="0"/>
            </a:endParaRPr>
          </a:p>
          <a:p>
            <a:pPr marL="342900" indent="-342900">
              <a:buFont typeface="Arial" panose="020B0604020202020204" pitchFamily="34" charset="0"/>
              <a:buChar char="•"/>
            </a:pPr>
            <a:r>
              <a:rPr lang="en-GB" sz="2400" dirty="0" smtClean="0">
                <a:solidFill>
                  <a:prstClr val="black"/>
                </a:solidFill>
                <a:latin typeface="Marker Felt Thin" charset="0"/>
                <a:ea typeface="Marker Felt Thin" charset="0"/>
                <a:cs typeface="Marker Felt Thin" charset="0"/>
              </a:rPr>
              <a:t>A lot of our bodies are already dealing with High Inflammation  (root of all disease) and an immune system that is in overdrive.</a:t>
            </a:r>
          </a:p>
          <a:p>
            <a:pPr marL="342900" indent="-342900">
              <a:buFont typeface="Arial" panose="020B0604020202020204" pitchFamily="34" charset="0"/>
              <a:buChar char="•"/>
            </a:pPr>
            <a:endParaRPr lang="en-GB" sz="2400" dirty="0">
              <a:solidFill>
                <a:prstClr val="black"/>
              </a:solidFill>
              <a:latin typeface="Marker Felt Thin" charset="0"/>
              <a:ea typeface="Marker Felt Thin" charset="0"/>
              <a:cs typeface="Marker Felt Thin" charset="0"/>
            </a:endParaRPr>
          </a:p>
          <a:p>
            <a:pPr marL="342900" indent="-342900">
              <a:buFont typeface="Arial" panose="020B0604020202020204" pitchFamily="34" charset="0"/>
              <a:buChar char="•"/>
            </a:pPr>
            <a:r>
              <a:rPr lang="en-GB" sz="2400" dirty="0" smtClean="0">
                <a:solidFill>
                  <a:prstClr val="black"/>
                </a:solidFill>
                <a:latin typeface="Marker Felt Thin" charset="0"/>
                <a:ea typeface="Marker Felt Thin" charset="0"/>
                <a:cs typeface="Marker Felt Thin" charset="0"/>
              </a:rPr>
              <a:t>This results in an overreaction to an allergen</a:t>
            </a:r>
          </a:p>
          <a:p>
            <a:pPr marL="342900" indent="-342900">
              <a:buFont typeface="Arial" panose="020B0604020202020204" pitchFamily="34" charset="0"/>
              <a:buChar char="•"/>
            </a:pPr>
            <a:endParaRPr lang="en-GB" sz="2400" dirty="0">
              <a:solidFill>
                <a:prstClr val="black"/>
              </a:solidFill>
              <a:latin typeface="Marker Felt Thin" charset="0"/>
              <a:ea typeface="Marker Felt Thin" charset="0"/>
              <a:cs typeface="Marker Felt Thin" charset="0"/>
            </a:endParaRPr>
          </a:p>
          <a:p>
            <a:pPr marL="342900" indent="-342900">
              <a:buFont typeface="Arial" panose="020B0604020202020204" pitchFamily="34" charset="0"/>
              <a:buChar char="•"/>
            </a:pPr>
            <a:r>
              <a:rPr lang="en-GB" sz="2400" dirty="0" smtClean="0">
                <a:latin typeface="Marker Felt Thin" charset="0"/>
                <a:ea typeface="Marker Felt Thin" charset="0"/>
                <a:cs typeface="Marker Felt Thin" charset="0"/>
              </a:rPr>
              <a:t>If </a:t>
            </a:r>
            <a:r>
              <a:rPr lang="en-GB" sz="2400" dirty="0">
                <a:latin typeface="Marker Felt Thin" charset="0"/>
                <a:ea typeface="Marker Felt Thin" charset="0"/>
                <a:cs typeface="Marker Felt Thin" charset="0"/>
              </a:rPr>
              <a:t>the immune system and inflammation within the body was balanced, the reaction to the allergen would be normal; however, today these reactions are exaggerated and lead to the next unneeded allergic reaction.</a:t>
            </a:r>
            <a:endParaRPr lang="en-GB" sz="2400" dirty="0" smtClean="0">
              <a:solidFill>
                <a:prstClr val="black"/>
              </a:solidFill>
              <a:latin typeface="Marker Felt Thin" charset="0"/>
              <a:ea typeface="Marker Felt Thin" charset="0"/>
              <a:cs typeface="Marker Felt Thin" charset="0"/>
            </a:endParaRPr>
          </a:p>
          <a:p>
            <a:pPr marL="342900" indent="-342900">
              <a:buFont typeface="Arial" panose="020B0604020202020204" pitchFamily="34" charset="0"/>
              <a:buChar char="•"/>
            </a:pPr>
            <a:endParaRPr lang="en-GB" sz="2400" dirty="0">
              <a:solidFill>
                <a:prstClr val="black"/>
              </a:solidFill>
            </a:endParaRPr>
          </a:p>
          <a:p>
            <a:endParaRPr lang="en-GB" sz="2400" dirty="0">
              <a:solidFill>
                <a:prstClr val="black"/>
              </a:solidFill>
            </a:endParaRPr>
          </a:p>
          <a:p>
            <a:endParaRPr lang="en-GB" sz="2400" dirty="0" smtClean="0">
              <a:solidFill>
                <a:prstClr val="black"/>
              </a:solidFill>
            </a:endParaRPr>
          </a:p>
          <a:p>
            <a:endParaRPr lang="en-GB" sz="2400" dirty="0">
              <a:solidFill>
                <a:prstClr val="black"/>
              </a:solidFill>
            </a:endParaRPr>
          </a:p>
          <a:p>
            <a:endParaRPr lang="en-GB" sz="2400" dirty="0" smtClean="0">
              <a:solidFill>
                <a:prstClr val="black"/>
              </a:solidFill>
            </a:endParaRPr>
          </a:p>
          <a:p>
            <a:endParaRPr lang="en-GB" sz="2400" dirty="0">
              <a:solidFill>
                <a:prstClr val="black"/>
              </a:solidFill>
            </a:endParaRPr>
          </a:p>
          <a:p>
            <a:r>
              <a:rPr lang="en-GB" sz="2400" dirty="0" smtClean="0">
                <a:solidFill>
                  <a:prstClr val="black"/>
                </a:solidFill>
              </a:rPr>
              <a:t>					</a:t>
            </a:r>
          </a:p>
        </p:txBody>
      </p:sp>
    </p:spTree>
    <p:extLst>
      <p:ext uri="{BB962C8B-B14F-4D97-AF65-F5344CB8AC3E}">
        <p14:creationId xmlns:p14="http://schemas.microsoft.com/office/powerpoint/2010/main" val="12841325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0197"/>
          </a:xfrm>
        </p:spPr>
        <p:txBody>
          <a:bodyPr>
            <a:normAutofit fontScale="90000"/>
          </a:bodyPr>
          <a:lstStyle/>
          <a:p>
            <a:r>
              <a:rPr lang="en-GB" b="1" u="sng" dirty="0" smtClean="0">
                <a:solidFill>
                  <a:srgbClr val="7030A0"/>
                </a:solidFill>
              </a:rPr>
              <a:t>Natural Alternatives </a:t>
            </a:r>
            <a:endParaRPr lang="en-GB" b="1" u="sng" dirty="0">
              <a:solidFill>
                <a:srgbClr val="7030A0"/>
              </a:solidFill>
            </a:endParaRPr>
          </a:p>
        </p:txBody>
      </p:sp>
      <p:pic>
        <p:nvPicPr>
          <p:cNvPr id="4" name="Content Placeholder 5" descr="IMG_8543.PNG"/>
          <p:cNvPicPr>
            <a:picLocks noChangeAspect="1"/>
          </p:cNvPicPr>
          <p:nvPr/>
        </p:nvPicPr>
        <p:blipFill>
          <a:blip r:embed="rId2" cstate="print"/>
          <a:stretch>
            <a:fillRect/>
          </a:stretch>
        </p:blipFill>
        <p:spPr>
          <a:xfrm>
            <a:off x="0" y="6021287"/>
            <a:ext cx="2123728" cy="852035"/>
          </a:xfrm>
          <a:prstGeom prst="rect">
            <a:avLst/>
          </a:prstGeom>
        </p:spPr>
      </p:pic>
      <p:sp>
        <p:nvSpPr>
          <p:cNvPr id="6" name="Title 1"/>
          <p:cNvSpPr txBox="1">
            <a:spLocks/>
          </p:cNvSpPr>
          <p:nvPr/>
        </p:nvSpPr>
        <p:spPr>
          <a:xfrm>
            <a:off x="3347864" y="6324079"/>
            <a:ext cx="6012160" cy="533921"/>
          </a:xfrm>
          <a:prstGeom prst="rect">
            <a:avLst/>
          </a:prstGeom>
        </p:spPr>
        <p:txBody>
          <a:bodyPr vert="horz" lIns="91440" tIns="45720" rIns="91440" bIns="45720" rtlCol="0" anchor="ctr">
            <a:noAutofit/>
          </a:bodyPr>
          <a:lstStyle/>
          <a:p>
            <a:pPr algn="ctr">
              <a:spcBef>
                <a:spcPct val="0"/>
              </a:spcBef>
              <a:defRPr/>
            </a:pPr>
            <a:r>
              <a:rPr lang="en-GB" sz="2800" dirty="0" smtClean="0">
                <a:solidFill>
                  <a:srgbClr val="81B46B"/>
                </a:solidFill>
              </a:rPr>
              <a:t>DōTERRA </a:t>
            </a:r>
            <a:r>
              <a:rPr lang="en-GB" sz="2800" dirty="0" smtClean="0">
                <a:solidFill>
                  <a:srgbClr val="81B46B"/>
                </a:solidFill>
                <a:latin typeface="Gadugi" pitchFamily="34" charset="0"/>
              </a:rPr>
              <a:t>Continued</a:t>
            </a:r>
            <a:r>
              <a:rPr lang="en-GB" sz="2800" dirty="0" smtClean="0">
                <a:solidFill>
                  <a:srgbClr val="81B46B"/>
                </a:solidFill>
              </a:rPr>
              <a:t> Education Series</a:t>
            </a:r>
          </a:p>
        </p:txBody>
      </p:sp>
      <p:sp>
        <p:nvSpPr>
          <p:cNvPr id="5" name="Rectangle 4"/>
          <p:cNvSpPr/>
          <p:nvPr/>
        </p:nvSpPr>
        <p:spPr>
          <a:xfrm>
            <a:off x="683568" y="1582341"/>
            <a:ext cx="7416824" cy="2677656"/>
          </a:xfrm>
          <a:prstGeom prst="rect">
            <a:avLst/>
          </a:prstGeom>
        </p:spPr>
        <p:txBody>
          <a:bodyPr wrap="square">
            <a:spAutoFit/>
          </a:bodyPr>
          <a:lstStyle/>
          <a:p>
            <a:r>
              <a:rPr lang="en-GB" sz="2400" dirty="0" smtClean="0">
                <a:solidFill>
                  <a:prstClr val="black"/>
                </a:solidFill>
              </a:rPr>
              <a:t>Nutrition – local honey, nettle tea, ems vit c supplement, anti-inflammatory foods, ginger and turmeric– LLV – digestive enzymes, zendocrine complex</a:t>
            </a:r>
          </a:p>
          <a:p>
            <a:endParaRPr lang="en-GB" sz="2400" dirty="0">
              <a:solidFill>
                <a:prstClr val="black"/>
              </a:solidFill>
            </a:endParaRPr>
          </a:p>
          <a:p>
            <a:endParaRPr lang="en-GB" sz="2400" dirty="0" smtClean="0">
              <a:solidFill>
                <a:prstClr val="black"/>
              </a:solidFill>
            </a:endParaRPr>
          </a:p>
          <a:p>
            <a:r>
              <a:rPr lang="en-GB" sz="2400" dirty="0" smtClean="0">
                <a:solidFill>
                  <a:prstClr val="black"/>
                </a:solidFill>
              </a:rPr>
              <a:t>Essential oils!</a:t>
            </a:r>
            <a:endParaRPr lang="en-GB" sz="2400" dirty="0">
              <a:solidFill>
                <a:prstClr val="black"/>
              </a:solidFill>
            </a:endParaRPr>
          </a:p>
          <a:p>
            <a:r>
              <a:rPr lang="en-GB" sz="2400" dirty="0" smtClean="0">
                <a:solidFill>
                  <a:prstClr val="black"/>
                </a:solidFill>
              </a:rPr>
              <a:t> </a:t>
            </a:r>
            <a:endParaRPr lang="en-US" sz="2400" dirty="0">
              <a:solidFill>
                <a:prstClr val="black">
                  <a:lumMod val="75000"/>
                  <a:lumOff val="25000"/>
                </a:prstClr>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4500"/>
            <a:ext cx="9144000" cy="5953760"/>
          </a:xfrm>
          <a:prstGeom prst="rect">
            <a:avLst/>
          </a:prstGeom>
        </p:spPr>
      </p:pic>
    </p:spTree>
    <p:extLst>
      <p:ext uri="{BB962C8B-B14F-4D97-AF65-F5344CB8AC3E}">
        <p14:creationId xmlns:p14="http://schemas.microsoft.com/office/powerpoint/2010/main" val="30335438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0197"/>
          </a:xfrm>
        </p:spPr>
        <p:txBody>
          <a:bodyPr>
            <a:normAutofit fontScale="90000"/>
          </a:bodyPr>
          <a:lstStyle/>
          <a:p>
            <a:r>
              <a:rPr lang="en-GB" b="1" u="sng" dirty="0" smtClean="0">
                <a:solidFill>
                  <a:srgbClr val="7030A0"/>
                </a:solidFill>
                <a:latin typeface="Marker Felt Wide" charset="0"/>
                <a:ea typeface="Marker Felt Wide" charset="0"/>
                <a:cs typeface="Marker Felt Wide" charset="0"/>
              </a:rPr>
              <a:t>What can cause allergies</a:t>
            </a:r>
            <a:endParaRPr lang="en-GB" b="1" u="sng" dirty="0">
              <a:solidFill>
                <a:srgbClr val="7030A0"/>
              </a:solidFill>
              <a:latin typeface="Marker Felt Wide" charset="0"/>
              <a:ea typeface="Marker Felt Wide" charset="0"/>
              <a:cs typeface="Marker Felt Wide" charset="0"/>
            </a:endParaRPr>
          </a:p>
        </p:txBody>
      </p:sp>
      <p:pic>
        <p:nvPicPr>
          <p:cNvPr id="4" name="Content Placeholder 5" descr="IMG_8543.PNG"/>
          <p:cNvPicPr>
            <a:picLocks noChangeAspect="1"/>
          </p:cNvPicPr>
          <p:nvPr/>
        </p:nvPicPr>
        <p:blipFill>
          <a:blip r:embed="rId2" cstate="print"/>
          <a:stretch>
            <a:fillRect/>
          </a:stretch>
        </p:blipFill>
        <p:spPr>
          <a:xfrm>
            <a:off x="0" y="6021287"/>
            <a:ext cx="2123728" cy="852035"/>
          </a:xfrm>
          <a:prstGeom prst="rect">
            <a:avLst/>
          </a:prstGeom>
        </p:spPr>
      </p:pic>
      <p:sp>
        <p:nvSpPr>
          <p:cNvPr id="6" name="Title 1"/>
          <p:cNvSpPr txBox="1">
            <a:spLocks/>
          </p:cNvSpPr>
          <p:nvPr/>
        </p:nvSpPr>
        <p:spPr>
          <a:xfrm>
            <a:off x="3347864" y="6324079"/>
            <a:ext cx="6012160" cy="533921"/>
          </a:xfrm>
          <a:prstGeom prst="rect">
            <a:avLst/>
          </a:prstGeom>
        </p:spPr>
        <p:txBody>
          <a:bodyPr vert="horz" lIns="91440" tIns="45720" rIns="91440" bIns="45720" rtlCol="0" anchor="ctr">
            <a:noAutofit/>
          </a:bodyPr>
          <a:lstStyle/>
          <a:p>
            <a:pPr algn="ctr">
              <a:spcBef>
                <a:spcPct val="0"/>
              </a:spcBef>
              <a:defRPr/>
            </a:pPr>
            <a:r>
              <a:rPr lang="en-GB" sz="2800" dirty="0" smtClean="0">
                <a:solidFill>
                  <a:srgbClr val="81B46B"/>
                </a:solidFill>
              </a:rPr>
              <a:t>DōTERRA </a:t>
            </a:r>
            <a:r>
              <a:rPr lang="en-GB" sz="2800" dirty="0" smtClean="0">
                <a:solidFill>
                  <a:srgbClr val="81B46B"/>
                </a:solidFill>
                <a:latin typeface="Gadugi" pitchFamily="34" charset="0"/>
              </a:rPr>
              <a:t>Continued</a:t>
            </a:r>
            <a:r>
              <a:rPr lang="en-GB" sz="2800" dirty="0" smtClean="0">
                <a:solidFill>
                  <a:srgbClr val="81B46B"/>
                </a:solidFill>
              </a:rPr>
              <a:t> Education Series</a:t>
            </a:r>
          </a:p>
        </p:txBody>
      </p:sp>
      <p:sp>
        <p:nvSpPr>
          <p:cNvPr id="5" name="Rectangle 4"/>
          <p:cNvSpPr/>
          <p:nvPr/>
        </p:nvSpPr>
        <p:spPr>
          <a:xfrm>
            <a:off x="683568" y="1582341"/>
            <a:ext cx="7416824" cy="1200329"/>
          </a:xfrm>
          <a:prstGeom prst="rect">
            <a:avLst/>
          </a:prstGeom>
        </p:spPr>
        <p:txBody>
          <a:bodyPr wrap="square">
            <a:spAutoFit/>
          </a:bodyPr>
          <a:lstStyle/>
          <a:p>
            <a:endParaRPr lang="en-GB" sz="2400" dirty="0">
              <a:solidFill>
                <a:prstClr val="black"/>
              </a:solidFill>
            </a:endParaRPr>
          </a:p>
          <a:p>
            <a:endParaRPr lang="en-GB" sz="2400" dirty="0" smtClean="0">
              <a:solidFill>
                <a:prstClr val="black"/>
              </a:solidFill>
            </a:endParaRPr>
          </a:p>
          <a:p>
            <a:r>
              <a:rPr lang="en-GB" sz="2400" dirty="0" smtClean="0">
                <a:solidFill>
                  <a:prstClr val="black"/>
                </a:solidFill>
              </a:rPr>
              <a:t> </a:t>
            </a:r>
            <a:endParaRPr lang="en-US" sz="2400" dirty="0">
              <a:solidFill>
                <a:prstClr val="black">
                  <a:lumMod val="75000"/>
                  <a:lumOff val="25000"/>
                </a:prstClr>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0173" y="1563232"/>
            <a:ext cx="5063614" cy="3576866"/>
          </a:xfrm>
          <a:prstGeom prst="rect">
            <a:avLst/>
          </a:prstGeom>
        </p:spPr>
      </p:pic>
    </p:spTree>
    <p:extLst>
      <p:ext uri="{BB962C8B-B14F-4D97-AF65-F5344CB8AC3E}">
        <p14:creationId xmlns:p14="http://schemas.microsoft.com/office/powerpoint/2010/main" val="17076944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0197"/>
          </a:xfrm>
        </p:spPr>
        <p:txBody>
          <a:bodyPr>
            <a:normAutofit fontScale="90000"/>
          </a:bodyPr>
          <a:lstStyle/>
          <a:p>
            <a:r>
              <a:rPr lang="en-GB" b="1" u="sng" dirty="0" smtClean="0">
                <a:solidFill>
                  <a:srgbClr val="7030A0"/>
                </a:solidFill>
                <a:latin typeface="Marker Felt Wide" charset="0"/>
                <a:ea typeface="Marker Felt Wide" charset="0"/>
                <a:cs typeface="Marker Felt Wide" charset="0"/>
              </a:rPr>
              <a:t>Did you know</a:t>
            </a:r>
            <a:endParaRPr lang="en-GB" b="1" u="sng" dirty="0">
              <a:solidFill>
                <a:srgbClr val="7030A0"/>
              </a:solidFill>
              <a:latin typeface="Marker Felt Wide" charset="0"/>
              <a:ea typeface="Marker Felt Wide" charset="0"/>
              <a:cs typeface="Marker Felt Wide" charset="0"/>
            </a:endParaRPr>
          </a:p>
        </p:txBody>
      </p:sp>
      <p:pic>
        <p:nvPicPr>
          <p:cNvPr id="4" name="Content Placeholder 5" descr="IMG_8543.PNG"/>
          <p:cNvPicPr>
            <a:picLocks noChangeAspect="1"/>
          </p:cNvPicPr>
          <p:nvPr/>
        </p:nvPicPr>
        <p:blipFill>
          <a:blip r:embed="rId2" cstate="print"/>
          <a:stretch>
            <a:fillRect/>
          </a:stretch>
        </p:blipFill>
        <p:spPr>
          <a:xfrm>
            <a:off x="0" y="6021287"/>
            <a:ext cx="2123728" cy="852035"/>
          </a:xfrm>
          <a:prstGeom prst="rect">
            <a:avLst/>
          </a:prstGeom>
        </p:spPr>
      </p:pic>
      <p:sp>
        <p:nvSpPr>
          <p:cNvPr id="6" name="Title 1"/>
          <p:cNvSpPr txBox="1">
            <a:spLocks/>
          </p:cNvSpPr>
          <p:nvPr/>
        </p:nvSpPr>
        <p:spPr>
          <a:xfrm>
            <a:off x="3347864" y="6324079"/>
            <a:ext cx="6012160" cy="533921"/>
          </a:xfrm>
          <a:prstGeom prst="rect">
            <a:avLst/>
          </a:prstGeom>
        </p:spPr>
        <p:txBody>
          <a:bodyPr vert="horz" lIns="91440" tIns="45720" rIns="91440" bIns="45720" rtlCol="0" anchor="ctr">
            <a:noAutofit/>
          </a:bodyPr>
          <a:lstStyle/>
          <a:p>
            <a:pPr algn="ctr">
              <a:spcBef>
                <a:spcPct val="0"/>
              </a:spcBef>
              <a:defRPr/>
            </a:pPr>
            <a:r>
              <a:rPr lang="en-GB" sz="2800" dirty="0" smtClean="0">
                <a:solidFill>
                  <a:srgbClr val="81B46B"/>
                </a:solidFill>
              </a:rPr>
              <a:t>DōTERRA </a:t>
            </a:r>
            <a:r>
              <a:rPr lang="en-GB" sz="2800" dirty="0" smtClean="0">
                <a:solidFill>
                  <a:srgbClr val="81B46B"/>
                </a:solidFill>
                <a:latin typeface="Gadugi" pitchFamily="34" charset="0"/>
              </a:rPr>
              <a:t>Continued</a:t>
            </a:r>
            <a:r>
              <a:rPr lang="en-GB" sz="2800" dirty="0" smtClean="0">
                <a:solidFill>
                  <a:srgbClr val="81B46B"/>
                </a:solidFill>
              </a:rPr>
              <a:t> Education Series</a:t>
            </a:r>
          </a:p>
        </p:txBody>
      </p:sp>
      <p:sp>
        <p:nvSpPr>
          <p:cNvPr id="5" name="Rectangle 4"/>
          <p:cNvSpPr/>
          <p:nvPr/>
        </p:nvSpPr>
        <p:spPr>
          <a:xfrm>
            <a:off x="612273" y="1124744"/>
            <a:ext cx="7488832" cy="7478970"/>
          </a:xfrm>
          <a:prstGeom prst="rect">
            <a:avLst/>
          </a:prstGeom>
        </p:spPr>
        <p:txBody>
          <a:bodyPr wrap="square">
            <a:spAutoFit/>
          </a:bodyPr>
          <a:lstStyle/>
          <a:p>
            <a:pPr marL="342900" indent="-342900">
              <a:buFont typeface="Arial" panose="020B0604020202020204" pitchFamily="34" charset="0"/>
              <a:buChar char="•"/>
            </a:pPr>
            <a:r>
              <a:rPr lang="en-GB" sz="2400" dirty="0" smtClean="0">
                <a:solidFill>
                  <a:prstClr val="black"/>
                </a:solidFill>
                <a:latin typeface="Marker Felt Thin" charset="0"/>
                <a:ea typeface="Marker Felt Thin" charset="0"/>
                <a:cs typeface="Marker Felt Thin" charset="0"/>
              </a:rPr>
              <a:t>Hay fever affects 10%- 30% of adults in the UK and as many as 40% of children (that</a:t>
            </a:r>
            <a:r>
              <a:rPr lang="mr-IN" sz="2400" dirty="0" smtClean="0">
                <a:solidFill>
                  <a:prstClr val="black"/>
                </a:solidFill>
                <a:latin typeface="Marker Felt Thin" charset="0"/>
                <a:ea typeface="Marker Felt Thin" charset="0"/>
                <a:cs typeface="Marker Felt Thin" charset="0"/>
              </a:rPr>
              <a:t>’</a:t>
            </a:r>
            <a:r>
              <a:rPr lang="en-GB" sz="2400" dirty="0" smtClean="0">
                <a:solidFill>
                  <a:prstClr val="black"/>
                </a:solidFill>
                <a:latin typeface="Marker Felt Thin" charset="0"/>
                <a:ea typeface="Marker Felt Thin" charset="0"/>
                <a:cs typeface="Marker Felt Thin" charset="0"/>
              </a:rPr>
              <a:t>s around 18 million people!)</a:t>
            </a:r>
          </a:p>
          <a:p>
            <a:pPr marL="342900" indent="-342900">
              <a:buFont typeface="Arial" panose="020B0604020202020204" pitchFamily="34" charset="0"/>
              <a:buChar char="•"/>
            </a:pPr>
            <a:endParaRPr lang="en-GB" sz="2400" dirty="0" smtClean="0">
              <a:solidFill>
                <a:prstClr val="black"/>
              </a:solidFill>
              <a:latin typeface="Marker Felt Thin" charset="0"/>
              <a:ea typeface="Marker Felt Thin" charset="0"/>
              <a:cs typeface="Marker Felt Thin" charset="0"/>
            </a:endParaRPr>
          </a:p>
          <a:p>
            <a:pPr marL="342900" indent="-342900">
              <a:buFont typeface="Arial" panose="020B0604020202020204" pitchFamily="34" charset="0"/>
              <a:buChar char="•"/>
            </a:pPr>
            <a:r>
              <a:rPr lang="en-GB" sz="2400" dirty="0" smtClean="0">
                <a:solidFill>
                  <a:prstClr val="black"/>
                </a:solidFill>
                <a:latin typeface="Marker Felt Thin" charset="0"/>
                <a:ea typeface="Marker Felt Thin" charset="0"/>
                <a:cs typeface="Marker Felt Thin" charset="0"/>
              </a:rPr>
              <a:t>1 in 4 people suffer with hay fever</a:t>
            </a:r>
          </a:p>
          <a:p>
            <a:pPr marL="342900" indent="-342900">
              <a:buFont typeface="Arial" panose="020B0604020202020204" pitchFamily="34" charset="0"/>
              <a:buChar char="•"/>
            </a:pPr>
            <a:endParaRPr lang="en-GB" sz="2400" dirty="0" smtClean="0">
              <a:solidFill>
                <a:prstClr val="black"/>
              </a:solidFill>
              <a:latin typeface="Marker Felt Thin" charset="0"/>
              <a:ea typeface="Marker Felt Thin" charset="0"/>
              <a:cs typeface="Marker Felt Thin" charset="0"/>
            </a:endParaRPr>
          </a:p>
          <a:p>
            <a:pPr marL="342900" indent="-342900">
              <a:buFont typeface="Arial" panose="020B0604020202020204" pitchFamily="34" charset="0"/>
              <a:buChar char="•"/>
            </a:pPr>
            <a:r>
              <a:rPr lang="en-GB" sz="2400" dirty="0" smtClean="0">
                <a:solidFill>
                  <a:prstClr val="black"/>
                </a:solidFill>
                <a:latin typeface="Marker Felt Thin" charset="0"/>
                <a:ea typeface="Marker Felt Thin" charset="0"/>
                <a:cs typeface="Marker Felt Thin" charset="0"/>
              </a:rPr>
              <a:t>1 in 5 people in the UK have to take time off work due to hay fever</a:t>
            </a:r>
          </a:p>
          <a:p>
            <a:pPr marL="342900" indent="-342900">
              <a:buFont typeface="Arial" panose="020B0604020202020204" pitchFamily="34" charset="0"/>
              <a:buChar char="•"/>
            </a:pPr>
            <a:endParaRPr lang="en-GB" sz="2400" dirty="0">
              <a:solidFill>
                <a:prstClr val="black"/>
              </a:solidFill>
              <a:latin typeface="Marker Felt Thin" charset="0"/>
              <a:ea typeface="Marker Felt Thin" charset="0"/>
              <a:cs typeface="Marker Felt Thin" charset="0"/>
            </a:endParaRPr>
          </a:p>
          <a:p>
            <a:pPr marL="342900" indent="-342900">
              <a:buFont typeface="Arial" panose="020B0604020202020204" pitchFamily="34" charset="0"/>
              <a:buChar char="•"/>
            </a:pPr>
            <a:r>
              <a:rPr lang="en-GB" sz="2400" dirty="0" smtClean="0">
                <a:solidFill>
                  <a:prstClr val="black"/>
                </a:solidFill>
                <a:latin typeface="Marker Felt Thin" charset="0"/>
                <a:ea typeface="Marker Felt Thin" charset="0"/>
                <a:cs typeface="Marker Felt Thin" charset="0"/>
              </a:rPr>
              <a:t>Also-</a:t>
            </a:r>
          </a:p>
          <a:p>
            <a:pPr marL="342900" indent="-342900">
              <a:buFont typeface="Arial" panose="020B0604020202020204" pitchFamily="34" charset="0"/>
              <a:buChar char="•"/>
            </a:pPr>
            <a:r>
              <a:rPr lang="en-GB" sz="2400" dirty="0" smtClean="0">
                <a:solidFill>
                  <a:prstClr val="black"/>
                </a:solidFill>
                <a:latin typeface="Marker Felt Thin" charset="0"/>
                <a:ea typeface="Marker Felt Thin" charset="0"/>
                <a:cs typeface="Marker Felt Thin" charset="0"/>
              </a:rPr>
              <a:t>71% of sufferers reported higher tan average stress levels</a:t>
            </a:r>
          </a:p>
          <a:p>
            <a:pPr marL="342900" indent="-342900">
              <a:buFont typeface="Arial" panose="020B0604020202020204" pitchFamily="34" charset="0"/>
              <a:buChar char="•"/>
            </a:pPr>
            <a:r>
              <a:rPr lang="en-GB" sz="2400" dirty="0" smtClean="0">
                <a:solidFill>
                  <a:prstClr val="black"/>
                </a:solidFill>
                <a:latin typeface="Marker Felt Thin" charset="0"/>
                <a:ea typeface="Marker Felt Thin" charset="0"/>
                <a:cs typeface="Marker Felt Thin" charset="0"/>
              </a:rPr>
              <a:t>75% wanted a more natural treatment</a:t>
            </a:r>
          </a:p>
          <a:p>
            <a:endParaRPr lang="en-GB" sz="2400" dirty="0" smtClean="0">
              <a:solidFill>
                <a:prstClr val="black"/>
              </a:solidFill>
              <a:ea typeface="Marker Felt Thin" charset="0"/>
              <a:cs typeface="Marker Felt Thin" charset="0"/>
            </a:endParaRPr>
          </a:p>
          <a:p>
            <a:endParaRPr lang="en-GB" sz="2400" dirty="0">
              <a:solidFill>
                <a:prstClr val="black"/>
              </a:solidFill>
            </a:endParaRPr>
          </a:p>
          <a:p>
            <a:endParaRPr lang="en-GB" sz="2400" dirty="0" smtClean="0">
              <a:solidFill>
                <a:prstClr val="black"/>
              </a:solidFill>
            </a:endParaRPr>
          </a:p>
          <a:p>
            <a:endParaRPr lang="en-GB" sz="2400" dirty="0">
              <a:solidFill>
                <a:prstClr val="black"/>
              </a:solidFill>
            </a:endParaRPr>
          </a:p>
          <a:p>
            <a:endParaRPr lang="en-GB" sz="2400" dirty="0">
              <a:solidFill>
                <a:prstClr val="black"/>
              </a:solidFill>
            </a:endParaRPr>
          </a:p>
          <a:p>
            <a:endParaRPr lang="en-GB" sz="2400" dirty="0" smtClean="0">
              <a:solidFill>
                <a:prstClr val="black"/>
              </a:solidFill>
            </a:endParaRPr>
          </a:p>
          <a:p>
            <a:r>
              <a:rPr lang="en-GB" sz="2400" dirty="0" smtClean="0">
                <a:solidFill>
                  <a:prstClr val="black"/>
                </a:solidFill>
              </a:rPr>
              <a:t> </a:t>
            </a:r>
            <a:endParaRPr lang="en-US" sz="2400" dirty="0">
              <a:solidFill>
                <a:prstClr val="black">
                  <a:lumMod val="75000"/>
                  <a:lumOff val="25000"/>
                </a:prstClr>
              </a:solidFill>
            </a:endParaRPr>
          </a:p>
        </p:txBody>
      </p:sp>
    </p:spTree>
    <p:extLst>
      <p:ext uri="{BB962C8B-B14F-4D97-AF65-F5344CB8AC3E}">
        <p14:creationId xmlns:p14="http://schemas.microsoft.com/office/powerpoint/2010/main" val="20692404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0197"/>
          </a:xfrm>
        </p:spPr>
        <p:txBody>
          <a:bodyPr>
            <a:normAutofit fontScale="90000"/>
          </a:bodyPr>
          <a:lstStyle/>
          <a:p>
            <a:r>
              <a:rPr lang="en-GB" b="1" u="sng" dirty="0" smtClean="0">
                <a:solidFill>
                  <a:srgbClr val="7030A0"/>
                </a:solidFill>
                <a:latin typeface="Marker Felt Wide" charset="0"/>
                <a:ea typeface="Marker Felt Wide" charset="0"/>
                <a:cs typeface="Marker Felt Wide" charset="0"/>
              </a:rPr>
              <a:t>Problems with current Medicines</a:t>
            </a:r>
            <a:endParaRPr lang="en-GB" b="1" u="sng" dirty="0">
              <a:solidFill>
                <a:srgbClr val="7030A0"/>
              </a:solidFill>
              <a:latin typeface="Marker Felt Wide" charset="0"/>
              <a:ea typeface="Marker Felt Wide" charset="0"/>
              <a:cs typeface="Marker Felt Wide" charset="0"/>
            </a:endParaRPr>
          </a:p>
        </p:txBody>
      </p:sp>
      <p:pic>
        <p:nvPicPr>
          <p:cNvPr id="4" name="Content Placeholder 5" descr="IMG_8543.PNG"/>
          <p:cNvPicPr>
            <a:picLocks noChangeAspect="1"/>
          </p:cNvPicPr>
          <p:nvPr/>
        </p:nvPicPr>
        <p:blipFill>
          <a:blip r:embed="rId2" cstate="print"/>
          <a:stretch>
            <a:fillRect/>
          </a:stretch>
        </p:blipFill>
        <p:spPr>
          <a:xfrm>
            <a:off x="0" y="6021287"/>
            <a:ext cx="2123728" cy="852035"/>
          </a:xfrm>
          <a:prstGeom prst="rect">
            <a:avLst/>
          </a:prstGeom>
        </p:spPr>
      </p:pic>
      <p:sp>
        <p:nvSpPr>
          <p:cNvPr id="6" name="Title 1"/>
          <p:cNvSpPr txBox="1">
            <a:spLocks/>
          </p:cNvSpPr>
          <p:nvPr/>
        </p:nvSpPr>
        <p:spPr>
          <a:xfrm>
            <a:off x="3347864" y="6324079"/>
            <a:ext cx="6012160" cy="533921"/>
          </a:xfrm>
          <a:prstGeom prst="rect">
            <a:avLst/>
          </a:prstGeom>
        </p:spPr>
        <p:txBody>
          <a:bodyPr vert="horz" lIns="91440" tIns="45720" rIns="91440" bIns="45720" rtlCol="0" anchor="ctr">
            <a:noAutofit/>
          </a:bodyPr>
          <a:lstStyle/>
          <a:p>
            <a:pPr algn="ctr">
              <a:spcBef>
                <a:spcPct val="0"/>
              </a:spcBef>
              <a:defRPr/>
            </a:pPr>
            <a:r>
              <a:rPr lang="en-GB" sz="2800" dirty="0" smtClean="0">
                <a:solidFill>
                  <a:srgbClr val="81B46B"/>
                </a:solidFill>
              </a:rPr>
              <a:t>DōTERRA </a:t>
            </a:r>
            <a:r>
              <a:rPr lang="en-GB" sz="2800" dirty="0" smtClean="0">
                <a:solidFill>
                  <a:srgbClr val="81B46B"/>
                </a:solidFill>
                <a:latin typeface="Gadugi" pitchFamily="34" charset="0"/>
              </a:rPr>
              <a:t>Continued</a:t>
            </a:r>
            <a:r>
              <a:rPr lang="en-GB" sz="2800" dirty="0" smtClean="0">
                <a:solidFill>
                  <a:srgbClr val="81B46B"/>
                </a:solidFill>
              </a:rPr>
              <a:t> Education Series</a:t>
            </a:r>
          </a:p>
        </p:txBody>
      </p:sp>
      <p:sp>
        <p:nvSpPr>
          <p:cNvPr id="5" name="Rectangle 4"/>
          <p:cNvSpPr/>
          <p:nvPr/>
        </p:nvSpPr>
        <p:spPr>
          <a:xfrm>
            <a:off x="683568" y="1582341"/>
            <a:ext cx="7416824" cy="461665"/>
          </a:xfrm>
          <a:prstGeom prst="rect">
            <a:avLst/>
          </a:prstGeom>
        </p:spPr>
        <p:txBody>
          <a:bodyPr wrap="square">
            <a:spAutoFit/>
          </a:bodyPr>
          <a:lstStyle/>
          <a:p>
            <a:r>
              <a:rPr lang="en-GB" sz="2400" dirty="0" smtClean="0">
                <a:solidFill>
                  <a:prstClr val="black"/>
                </a:solidFill>
              </a:rPr>
              <a:t> </a:t>
            </a:r>
            <a:endParaRPr lang="en-US" sz="2400" dirty="0">
              <a:solidFill>
                <a:prstClr val="black">
                  <a:lumMod val="75000"/>
                  <a:lumOff val="25000"/>
                </a:prstClr>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2429911"/>
            <a:ext cx="2870200" cy="2146300"/>
          </a:xfrm>
          <a:prstGeom prst="rect">
            <a:avLst/>
          </a:prstGeom>
        </p:spPr>
      </p:pic>
      <p:sp>
        <p:nvSpPr>
          <p:cNvPr id="7" name="TextBox 6"/>
          <p:cNvSpPr txBox="1"/>
          <p:nvPr/>
        </p:nvSpPr>
        <p:spPr>
          <a:xfrm>
            <a:off x="3563888" y="2132855"/>
            <a:ext cx="5969213" cy="2677656"/>
          </a:xfrm>
          <a:prstGeom prst="rect">
            <a:avLst/>
          </a:prstGeom>
          <a:noFill/>
        </p:spPr>
        <p:txBody>
          <a:bodyPr wrap="square" rtlCol="0">
            <a:spAutoFit/>
          </a:bodyPr>
          <a:lstStyle/>
          <a:p>
            <a:r>
              <a:rPr lang="en-US" sz="2400" dirty="0" smtClean="0">
                <a:solidFill>
                  <a:prstClr val="black"/>
                </a:solidFill>
                <a:latin typeface="Marker Felt Thin" charset="0"/>
                <a:ea typeface="Marker Felt Thin" charset="0"/>
                <a:cs typeface="Marker Felt Thin" charset="0"/>
              </a:rPr>
              <a:t>Long term use of antihistamines have been </a:t>
            </a:r>
          </a:p>
          <a:p>
            <a:r>
              <a:rPr lang="en-US" sz="2400" dirty="0" smtClean="0">
                <a:solidFill>
                  <a:prstClr val="black"/>
                </a:solidFill>
                <a:latin typeface="Marker Felt Thin" charset="0"/>
                <a:ea typeface="Marker Felt Thin" charset="0"/>
                <a:cs typeface="Marker Felt Thin" charset="0"/>
              </a:rPr>
              <a:t>Linked with-</a:t>
            </a:r>
          </a:p>
          <a:p>
            <a:endParaRPr lang="en-US" sz="2400" dirty="0">
              <a:solidFill>
                <a:prstClr val="black"/>
              </a:solidFill>
              <a:latin typeface="Marker Felt Thin" charset="0"/>
              <a:ea typeface="Marker Felt Thin" charset="0"/>
              <a:cs typeface="Marker Felt Thin" charset="0"/>
            </a:endParaRPr>
          </a:p>
          <a:p>
            <a:r>
              <a:rPr lang="en-US" sz="2400" dirty="0" smtClean="0">
                <a:solidFill>
                  <a:prstClr val="black"/>
                </a:solidFill>
                <a:latin typeface="Marker Felt Thin" charset="0"/>
                <a:ea typeface="Marker Felt Thin" charset="0"/>
                <a:cs typeface="Marker Felt Thin" charset="0"/>
              </a:rPr>
              <a:t>Headaches, sleepiness, rashes, behavioral problems</a:t>
            </a:r>
          </a:p>
          <a:p>
            <a:r>
              <a:rPr lang="en-US" sz="2400" dirty="0">
                <a:solidFill>
                  <a:prstClr val="black"/>
                </a:solidFill>
                <a:latin typeface="Marker Felt Thin" charset="0"/>
                <a:ea typeface="Marker Felt Thin" charset="0"/>
                <a:cs typeface="Marker Felt Thin" charset="0"/>
              </a:rPr>
              <a:t>i</a:t>
            </a:r>
            <a:r>
              <a:rPr lang="en-US" sz="2400" dirty="0" smtClean="0">
                <a:solidFill>
                  <a:prstClr val="black"/>
                </a:solidFill>
                <a:latin typeface="Marker Felt Thin" charset="0"/>
                <a:ea typeface="Marker Felt Thin" charset="0"/>
                <a:cs typeface="Marker Felt Thin" charset="0"/>
              </a:rPr>
              <a:t>n children, convulsions, depression,</a:t>
            </a:r>
          </a:p>
          <a:p>
            <a:r>
              <a:rPr lang="en-US" sz="2400" dirty="0" smtClean="0">
                <a:solidFill>
                  <a:prstClr val="black"/>
                </a:solidFill>
                <a:latin typeface="Marker Felt Thin" charset="0"/>
                <a:ea typeface="Marker Felt Thin" charset="0"/>
                <a:cs typeface="Marker Felt Thin" charset="0"/>
              </a:rPr>
              <a:t>Dementia and more!</a:t>
            </a:r>
            <a:endParaRPr lang="en-US" sz="2400" dirty="0">
              <a:solidFill>
                <a:prstClr val="black"/>
              </a:solidFill>
              <a:latin typeface="Marker Felt Thin" charset="0"/>
              <a:ea typeface="Marker Felt Thin" charset="0"/>
              <a:cs typeface="Marker Felt Thin" charset="0"/>
            </a:endParaRPr>
          </a:p>
        </p:txBody>
      </p:sp>
    </p:spTree>
    <p:extLst>
      <p:ext uri="{BB962C8B-B14F-4D97-AF65-F5344CB8AC3E}">
        <p14:creationId xmlns:p14="http://schemas.microsoft.com/office/powerpoint/2010/main" val="34815137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736"/>
            <a:ext cx="8229600" cy="710197"/>
          </a:xfrm>
        </p:spPr>
        <p:txBody>
          <a:bodyPr>
            <a:normAutofit fontScale="90000"/>
          </a:bodyPr>
          <a:lstStyle/>
          <a:p>
            <a:r>
              <a:rPr lang="en-GB" b="1" u="sng" dirty="0" smtClean="0">
                <a:solidFill>
                  <a:srgbClr val="7030A0"/>
                </a:solidFill>
                <a:latin typeface="Marker Felt Wide" charset="0"/>
                <a:ea typeface="Marker Felt Wide" charset="0"/>
                <a:cs typeface="Marker Felt Wide" charset="0"/>
              </a:rPr>
              <a:t>Typical food triggers to explore</a:t>
            </a:r>
            <a:endParaRPr lang="en-GB" b="1" u="sng" dirty="0">
              <a:solidFill>
                <a:srgbClr val="7030A0"/>
              </a:solidFill>
              <a:latin typeface="Marker Felt Wide" charset="0"/>
              <a:ea typeface="Marker Felt Wide" charset="0"/>
              <a:cs typeface="Marker Felt Wide" charset="0"/>
            </a:endParaRPr>
          </a:p>
        </p:txBody>
      </p:sp>
      <p:pic>
        <p:nvPicPr>
          <p:cNvPr id="4" name="Content Placeholder 5" descr="IMG_8543.PNG"/>
          <p:cNvPicPr>
            <a:picLocks noChangeAspect="1"/>
          </p:cNvPicPr>
          <p:nvPr/>
        </p:nvPicPr>
        <p:blipFill>
          <a:blip r:embed="rId2" cstate="print"/>
          <a:stretch>
            <a:fillRect/>
          </a:stretch>
        </p:blipFill>
        <p:spPr>
          <a:xfrm>
            <a:off x="0" y="6021287"/>
            <a:ext cx="2123728" cy="852035"/>
          </a:xfrm>
          <a:prstGeom prst="rect">
            <a:avLst/>
          </a:prstGeom>
        </p:spPr>
      </p:pic>
      <p:sp>
        <p:nvSpPr>
          <p:cNvPr id="6" name="Title 1"/>
          <p:cNvSpPr txBox="1">
            <a:spLocks/>
          </p:cNvSpPr>
          <p:nvPr/>
        </p:nvSpPr>
        <p:spPr>
          <a:xfrm>
            <a:off x="3347864" y="6324079"/>
            <a:ext cx="6012160" cy="533921"/>
          </a:xfrm>
          <a:prstGeom prst="rect">
            <a:avLst/>
          </a:prstGeom>
        </p:spPr>
        <p:txBody>
          <a:bodyPr vert="horz" lIns="91440" tIns="45720" rIns="91440" bIns="45720" rtlCol="0" anchor="ctr">
            <a:noAutofit/>
          </a:bodyPr>
          <a:lstStyle/>
          <a:p>
            <a:pPr algn="ctr">
              <a:spcBef>
                <a:spcPct val="0"/>
              </a:spcBef>
              <a:defRPr/>
            </a:pPr>
            <a:r>
              <a:rPr lang="en-GB" sz="2800" dirty="0" smtClean="0">
                <a:solidFill>
                  <a:srgbClr val="81B46B"/>
                </a:solidFill>
              </a:rPr>
              <a:t>DōTERRA </a:t>
            </a:r>
            <a:r>
              <a:rPr lang="en-GB" sz="2800" dirty="0" smtClean="0">
                <a:solidFill>
                  <a:srgbClr val="81B46B"/>
                </a:solidFill>
                <a:latin typeface="Gadugi" pitchFamily="34" charset="0"/>
              </a:rPr>
              <a:t>Continued</a:t>
            </a:r>
            <a:r>
              <a:rPr lang="en-GB" sz="2800" dirty="0" smtClean="0">
                <a:solidFill>
                  <a:srgbClr val="81B46B"/>
                </a:solidFill>
              </a:rPr>
              <a:t> Education Series</a:t>
            </a:r>
          </a:p>
        </p:txBody>
      </p:sp>
      <p:sp>
        <p:nvSpPr>
          <p:cNvPr id="5" name="Rectangle 4"/>
          <p:cNvSpPr/>
          <p:nvPr/>
        </p:nvSpPr>
        <p:spPr>
          <a:xfrm>
            <a:off x="683568" y="1582341"/>
            <a:ext cx="7416824" cy="1200329"/>
          </a:xfrm>
          <a:prstGeom prst="rect">
            <a:avLst/>
          </a:prstGeom>
        </p:spPr>
        <p:txBody>
          <a:bodyPr wrap="square">
            <a:spAutoFit/>
          </a:bodyPr>
          <a:lstStyle/>
          <a:p>
            <a:endParaRPr lang="en-GB" sz="2400" dirty="0">
              <a:solidFill>
                <a:prstClr val="black"/>
              </a:solidFill>
            </a:endParaRPr>
          </a:p>
          <a:p>
            <a:endParaRPr lang="en-GB" sz="2400" dirty="0" smtClean="0">
              <a:solidFill>
                <a:prstClr val="black"/>
              </a:solidFill>
            </a:endParaRPr>
          </a:p>
          <a:p>
            <a:r>
              <a:rPr lang="en-GB" sz="2400" dirty="0" smtClean="0">
                <a:solidFill>
                  <a:prstClr val="black"/>
                </a:solidFill>
              </a:rPr>
              <a:t> </a:t>
            </a:r>
            <a:endParaRPr lang="en-US" sz="2400" dirty="0">
              <a:solidFill>
                <a:prstClr val="black">
                  <a:lumMod val="75000"/>
                  <a:lumOff val="25000"/>
                </a:prstClr>
              </a:solidFill>
            </a:endParaRPr>
          </a:p>
        </p:txBody>
      </p:sp>
      <p:sp>
        <p:nvSpPr>
          <p:cNvPr id="3" name="TextBox 2"/>
          <p:cNvSpPr txBox="1"/>
          <p:nvPr/>
        </p:nvSpPr>
        <p:spPr>
          <a:xfrm>
            <a:off x="457200" y="1196752"/>
            <a:ext cx="2458616" cy="3970318"/>
          </a:xfrm>
          <a:prstGeom prst="rect">
            <a:avLst/>
          </a:prstGeom>
          <a:noFill/>
        </p:spPr>
        <p:txBody>
          <a:bodyPr wrap="square" rtlCol="0">
            <a:spAutoFit/>
          </a:bodyPr>
          <a:lstStyle/>
          <a:p>
            <a:pPr marL="457200" indent="-457200">
              <a:buFont typeface="Arial" charset="0"/>
              <a:buChar char="•"/>
            </a:pPr>
            <a:r>
              <a:rPr lang="en-US" sz="2800" b="1" dirty="0" smtClean="0">
                <a:solidFill>
                  <a:prstClr val="black"/>
                </a:solidFill>
                <a:latin typeface="Marker Felt Wide" charset="0"/>
                <a:ea typeface="Marker Felt Wide" charset="0"/>
                <a:cs typeface="Marker Felt Wide" charset="0"/>
              </a:rPr>
              <a:t>Milk </a:t>
            </a:r>
          </a:p>
          <a:p>
            <a:pPr marL="457200" indent="-457200">
              <a:buFont typeface="Arial" charset="0"/>
              <a:buChar char="•"/>
            </a:pPr>
            <a:r>
              <a:rPr lang="en-US" sz="2800" b="1" dirty="0">
                <a:solidFill>
                  <a:prstClr val="black"/>
                </a:solidFill>
                <a:latin typeface="Marker Felt Wide" charset="0"/>
                <a:ea typeface="Marker Felt Wide" charset="0"/>
                <a:cs typeface="Marker Felt Wide" charset="0"/>
              </a:rPr>
              <a:t>W</a:t>
            </a:r>
            <a:r>
              <a:rPr lang="en-US" sz="2800" b="1" dirty="0" smtClean="0">
                <a:solidFill>
                  <a:prstClr val="black"/>
                </a:solidFill>
                <a:latin typeface="Marker Felt Wide" charset="0"/>
                <a:ea typeface="Marker Felt Wide" charset="0"/>
                <a:cs typeface="Marker Felt Wide" charset="0"/>
              </a:rPr>
              <a:t>heat</a:t>
            </a:r>
          </a:p>
          <a:p>
            <a:pPr marL="457200" indent="-457200">
              <a:buFont typeface="Arial" charset="0"/>
              <a:buChar char="•"/>
            </a:pPr>
            <a:r>
              <a:rPr lang="en-US" sz="2800" b="1" dirty="0">
                <a:solidFill>
                  <a:prstClr val="black"/>
                </a:solidFill>
                <a:latin typeface="Marker Felt Wide" charset="0"/>
                <a:ea typeface="Marker Felt Wide" charset="0"/>
                <a:cs typeface="Marker Felt Wide" charset="0"/>
              </a:rPr>
              <a:t>N</a:t>
            </a:r>
            <a:r>
              <a:rPr lang="en-US" sz="2800" b="1" dirty="0" smtClean="0">
                <a:solidFill>
                  <a:prstClr val="black"/>
                </a:solidFill>
                <a:latin typeface="Marker Felt Wide" charset="0"/>
                <a:ea typeface="Marker Felt Wide" charset="0"/>
                <a:cs typeface="Marker Felt Wide" charset="0"/>
              </a:rPr>
              <a:t>uts </a:t>
            </a:r>
          </a:p>
          <a:p>
            <a:pPr marL="457200" indent="-457200">
              <a:buFont typeface="Arial" charset="0"/>
              <a:buChar char="•"/>
            </a:pPr>
            <a:r>
              <a:rPr lang="en-US" sz="2800" b="1" dirty="0" smtClean="0">
                <a:solidFill>
                  <a:prstClr val="black"/>
                </a:solidFill>
                <a:latin typeface="Marker Felt Wide" charset="0"/>
                <a:ea typeface="Marker Felt Wide" charset="0"/>
                <a:cs typeface="Marker Felt Wide" charset="0"/>
              </a:rPr>
              <a:t>Chocolate </a:t>
            </a:r>
          </a:p>
          <a:p>
            <a:pPr marL="457200" indent="-457200">
              <a:buFont typeface="Arial" charset="0"/>
              <a:buChar char="•"/>
            </a:pPr>
            <a:r>
              <a:rPr lang="en-US" sz="2800" b="1" dirty="0" smtClean="0">
                <a:solidFill>
                  <a:prstClr val="black"/>
                </a:solidFill>
                <a:latin typeface="Marker Felt Wide" charset="0"/>
                <a:ea typeface="Marker Felt Wide" charset="0"/>
                <a:cs typeface="Marker Felt Wide" charset="0"/>
              </a:rPr>
              <a:t>Coffee</a:t>
            </a:r>
          </a:p>
          <a:p>
            <a:pPr marL="457200" indent="-457200">
              <a:buFont typeface="Arial" charset="0"/>
              <a:buChar char="•"/>
            </a:pPr>
            <a:r>
              <a:rPr lang="en-US" sz="2800" b="1" dirty="0" smtClean="0">
                <a:solidFill>
                  <a:prstClr val="black"/>
                </a:solidFill>
                <a:latin typeface="Marker Felt Wide" charset="0"/>
                <a:ea typeface="Marker Felt Wide" charset="0"/>
                <a:cs typeface="Marker Felt Wide" charset="0"/>
              </a:rPr>
              <a:t>Alcohol </a:t>
            </a:r>
          </a:p>
          <a:p>
            <a:pPr marL="457200" indent="-457200">
              <a:buFont typeface="Arial" charset="0"/>
              <a:buChar char="•"/>
            </a:pPr>
            <a:r>
              <a:rPr lang="en-US" sz="2800" b="1" dirty="0" smtClean="0">
                <a:solidFill>
                  <a:prstClr val="black"/>
                </a:solidFill>
                <a:latin typeface="Marker Felt Wide" charset="0"/>
                <a:ea typeface="Marker Felt Wide" charset="0"/>
                <a:cs typeface="Marker Felt Wide" charset="0"/>
              </a:rPr>
              <a:t>Sulphites </a:t>
            </a:r>
          </a:p>
          <a:p>
            <a:pPr marL="457200" indent="-457200">
              <a:buFont typeface="Arial" charset="0"/>
              <a:buChar char="•"/>
            </a:pPr>
            <a:r>
              <a:rPr lang="en-US" sz="2800" b="1" dirty="0" smtClean="0">
                <a:solidFill>
                  <a:prstClr val="black"/>
                </a:solidFill>
                <a:latin typeface="Marker Felt Wide" charset="0"/>
                <a:ea typeface="Marker Felt Wide" charset="0"/>
                <a:cs typeface="Marker Felt Wide" charset="0"/>
              </a:rPr>
              <a:t>Eggs </a:t>
            </a:r>
          </a:p>
          <a:p>
            <a:pPr marL="457200" indent="-457200">
              <a:buFont typeface="Arial" charset="0"/>
              <a:buChar char="•"/>
            </a:pPr>
            <a:r>
              <a:rPr lang="en-US" sz="2800" b="1" dirty="0" smtClean="0">
                <a:solidFill>
                  <a:prstClr val="black"/>
                </a:solidFill>
                <a:latin typeface="Marker Felt Wide" charset="0"/>
                <a:ea typeface="Marker Felt Wide" charset="0"/>
                <a:cs typeface="Marker Felt Wide" charset="0"/>
              </a:rPr>
              <a:t>Shellfish</a:t>
            </a:r>
          </a:p>
        </p:txBody>
      </p:sp>
      <p:sp>
        <p:nvSpPr>
          <p:cNvPr id="7" name="TextBox 6"/>
          <p:cNvSpPr txBox="1"/>
          <p:nvPr/>
        </p:nvSpPr>
        <p:spPr>
          <a:xfrm>
            <a:off x="3563888" y="1196752"/>
            <a:ext cx="4531137" cy="2246769"/>
          </a:xfrm>
          <a:prstGeom prst="rect">
            <a:avLst/>
          </a:prstGeom>
          <a:noFill/>
        </p:spPr>
        <p:txBody>
          <a:bodyPr wrap="square" rtlCol="0">
            <a:spAutoFit/>
          </a:bodyPr>
          <a:lstStyle/>
          <a:p>
            <a:pPr marL="457200" indent="-457200">
              <a:buFont typeface="Arial" charset="0"/>
              <a:buChar char="•"/>
            </a:pPr>
            <a:r>
              <a:rPr lang="en-US" sz="2800" b="1" dirty="0" smtClean="0">
                <a:solidFill>
                  <a:prstClr val="black"/>
                </a:solidFill>
                <a:latin typeface="Marker Felt Wide" charset="0"/>
                <a:ea typeface="Marker Felt Wide" charset="0"/>
                <a:cs typeface="Marker Felt Wide" charset="0"/>
              </a:rPr>
              <a:t>Nuts</a:t>
            </a:r>
          </a:p>
          <a:p>
            <a:pPr marL="457200" indent="-457200">
              <a:buFont typeface="Arial" charset="0"/>
              <a:buChar char="•"/>
            </a:pPr>
            <a:r>
              <a:rPr lang="en-US" sz="2800" b="1" dirty="0" smtClean="0">
                <a:solidFill>
                  <a:prstClr val="black"/>
                </a:solidFill>
                <a:latin typeface="Marker Felt Wide" charset="0"/>
                <a:ea typeface="Marker Felt Wide" charset="0"/>
                <a:cs typeface="Marker Felt Wide" charset="0"/>
              </a:rPr>
              <a:t>Artificial colourings</a:t>
            </a:r>
          </a:p>
          <a:p>
            <a:pPr marL="457200" indent="-457200">
              <a:buFont typeface="Arial" charset="0"/>
              <a:buChar char="•"/>
            </a:pPr>
            <a:r>
              <a:rPr lang="en-US" sz="2800" b="1" dirty="0" smtClean="0">
                <a:solidFill>
                  <a:prstClr val="black"/>
                </a:solidFill>
                <a:latin typeface="Marker Felt Wide" charset="0"/>
                <a:ea typeface="Marker Felt Wide" charset="0"/>
                <a:cs typeface="Marker Felt Wide" charset="0"/>
              </a:rPr>
              <a:t>Nightshades</a:t>
            </a:r>
          </a:p>
          <a:p>
            <a:pPr marL="457200" indent="-457200">
              <a:buFont typeface="Arial" charset="0"/>
              <a:buChar char="•"/>
            </a:pPr>
            <a:r>
              <a:rPr lang="en-US" sz="2800" b="1" dirty="0" smtClean="0">
                <a:solidFill>
                  <a:prstClr val="black"/>
                </a:solidFill>
                <a:latin typeface="Marker Felt Wide" charset="0"/>
                <a:ea typeface="Marker Felt Wide" charset="0"/>
                <a:cs typeface="Marker Felt Wide" charset="0"/>
              </a:rPr>
              <a:t>Citrus fruits</a:t>
            </a:r>
          </a:p>
          <a:p>
            <a:pPr marL="457200" indent="-457200">
              <a:buFont typeface="Arial" charset="0"/>
              <a:buChar char="•"/>
            </a:pPr>
            <a:r>
              <a:rPr lang="en-US" sz="2800" b="1" dirty="0">
                <a:solidFill>
                  <a:prstClr val="black"/>
                </a:solidFill>
                <a:latin typeface="Marker Felt Wide" charset="0"/>
                <a:ea typeface="Marker Felt Wide" charset="0"/>
                <a:cs typeface="Marker Felt Wide" charset="0"/>
              </a:rPr>
              <a:t>S</a:t>
            </a:r>
            <a:r>
              <a:rPr lang="en-US" sz="2800" b="1" dirty="0" smtClean="0">
                <a:solidFill>
                  <a:prstClr val="black"/>
                </a:solidFill>
                <a:latin typeface="Marker Felt Wide" charset="0"/>
                <a:ea typeface="Marker Felt Wide" charset="0"/>
                <a:cs typeface="Marker Felt Wide" charset="0"/>
              </a:rPr>
              <a:t>trawberries</a:t>
            </a:r>
            <a:endParaRPr lang="en-US" sz="2800" b="1" dirty="0">
              <a:solidFill>
                <a:prstClr val="black"/>
              </a:solidFill>
              <a:latin typeface="Marker Felt Wide" charset="0"/>
              <a:ea typeface="Marker Felt Wide" charset="0"/>
              <a:cs typeface="Marker Felt Wide" charset="0"/>
            </a:endParaRPr>
          </a:p>
        </p:txBody>
      </p:sp>
    </p:spTree>
    <p:extLst>
      <p:ext uri="{BB962C8B-B14F-4D97-AF65-F5344CB8AC3E}">
        <p14:creationId xmlns:p14="http://schemas.microsoft.com/office/powerpoint/2010/main" val="32583863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0197"/>
          </a:xfrm>
        </p:spPr>
        <p:txBody>
          <a:bodyPr>
            <a:normAutofit fontScale="90000"/>
          </a:bodyPr>
          <a:lstStyle/>
          <a:p>
            <a:r>
              <a:rPr lang="en-GB" b="1" u="sng" dirty="0" smtClean="0">
                <a:solidFill>
                  <a:srgbClr val="7030A0"/>
                </a:solidFill>
                <a:latin typeface="Marker Felt Wide" charset="0"/>
                <a:ea typeface="Marker Felt Wide" charset="0"/>
                <a:cs typeface="Marker Felt Wide" charset="0"/>
              </a:rPr>
              <a:t>Natural Alternatives </a:t>
            </a:r>
            <a:endParaRPr lang="en-GB" b="1" u="sng" dirty="0">
              <a:solidFill>
                <a:srgbClr val="7030A0"/>
              </a:solidFill>
              <a:latin typeface="Marker Felt Wide" charset="0"/>
              <a:ea typeface="Marker Felt Wide" charset="0"/>
              <a:cs typeface="Marker Felt Wide" charset="0"/>
            </a:endParaRPr>
          </a:p>
        </p:txBody>
      </p:sp>
      <p:pic>
        <p:nvPicPr>
          <p:cNvPr id="4" name="Content Placeholder 5" descr="IMG_8543.PNG"/>
          <p:cNvPicPr>
            <a:picLocks noChangeAspect="1"/>
          </p:cNvPicPr>
          <p:nvPr/>
        </p:nvPicPr>
        <p:blipFill>
          <a:blip r:embed="rId2" cstate="print"/>
          <a:stretch>
            <a:fillRect/>
          </a:stretch>
        </p:blipFill>
        <p:spPr>
          <a:xfrm>
            <a:off x="0" y="6021287"/>
            <a:ext cx="2123728" cy="852035"/>
          </a:xfrm>
          <a:prstGeom prst="rect">
            <a:avLst/>
          </a:prstGeom>
        </p:spPr>
      </p:pic>
      <p:sp>
        <p:nvSpPr>
          <p:cNvPr id="6" name="Title 1"/>
          <p:cNvSpPr txBox="1">
            <a:spLocks/>
          </p:cNvSpPr>
          <p:nvPr/>
        </p:nvSpPr>
        <p:spPr>
          <a:xfrm>
            <a:off x="3347864" y="6324079"/>
            <a:ext cx="6012160" cy="533921"/>
          </a:xfrm>
          <a:prstGeom prst="rect">
            <a:avLst/>
          </a:prstGeom>
        </p:spPr>
        <p:txBody>
          <a:bodyPr vert="horz" lIns="91440" tIns="45720" rIns="91440" bIns="45720" rtlCol="0" anchor="ctr">
            <a:noAutofit/>
          </a:bodyPr>
          <a:lstStyle/>
          <a:p>
            <a:pPr algn="ctr">
              <a:spcBef>
                <a:spcPct val="0"/>
              </a:spcBef>
              <a:defRPr/>
            </a:pPr>
            <a:r>
              <a:rPr lang="en-GB" sz="2800" dirty="0" smtClean="0">
                <a:solidFill>
                  <a:srgbClr val="81B46B"/>
                </a:solidFill>
              </a:rPr>
              <a:t>DōTERRA </a:t>
            </a:r>
            <a:r>
              <a:rPr lang="en-GB" sz="2800" dirty="0" smtClean="0">
                <a:solidFill>
                  <a:srgbClr val="81B46B"/>
                </a:solidFill>
                <a:latin typeface="Gadugi" pitchFamily="34" charset="0"/>
              </a:rPr>
              <a:t>Continued</a:t>
            </a:r>
            <a:r>
              <a:rPr lang="en-GB" sz="2800" dirty="0" smtClean="0">
                <a:solidFill>
                  <a:srgbClr val="81B46B"/>
                </a:solidFill>
              </a:rPr>
              <a:t> Education Series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71" y="999537"/>
            <a:ext cx="2857500" cy="2857500"/>
          </a:xfrm>
          <a:prstGeom prst="rect">
            <a:avLst/>
          </a:prstGeom>
        </p:spPr>
      </p:pic>
      <p:sp>
        <p:nvSpPr>
          <p:cNvPr id="7" name="TextBox 6"/>
          <p:cNvSpPr txBox="1"/>
          <p:nvPr/>
        </p:nvSpPr>
        <p:spPr>
          <a:xfrm>
            <a:off x="2483768" y="1124744"/>
            <a:ext cx="7305346" cy="5109091"/>
          </a:xfrm>
          <a:prstGeom prst="rect">
            <a:avLst/>
          </a:prstGeom>
          <a:noFill/>
        </p:spPr>
        <p:txBody>
          <a:bodyPr wrap="square" rtlCol="0">
            <a:spAutoFit/>
          </a:bodyPr>
          <a:lstStyle/>
          <a:p>
            <a:r>
              <a:rPr lang="en-US" sz="2800" dirty="0" smtClean="0">
                <a:solidFill>
                  <a:prstClr val="black"/>
                </a:solidFill>
                <a:latin typeface="Marker Felt Thin" charset="0"/>
                <a:ea typeface="Marker Felt Thin" charset="0"/>
                <a:cs typeface="Marker Felt Thin" charset="0"/>
              </a:rPr>
              <a:t>Lots of water</a:t>
            </a:r>
          </a:p>
          <a:p>
            <a:r>
              <a:rPr lang="en-US" sz="2800" dirty="0" smtClean="0">
                <a:solidFill>
                  <a:prstClr val="black"/>
                </a:solidFill>
                <a:latin typeface="Marker Felt Thin" charset="0"/>
                <a:ea typeface="Marker Felt Thin" charset="0"/>
                <a:cs typeface="Marker Felt Thin" charset="0"/>
              </a:rPr>
              <a:t>Raw local honey</a:t>
            </a:r>
          </a:p>
          <a:p>
            <a:r>
              <a:rPr lang="en-US" sz="2800" dirty="0" smtClean="0">
                <a:solidFill>
                  <a:prstClr val="black"/>
                </a:solidFill>
                <a:latin typeface="Marker Felt Thin" charset="0"/>
                <a:ea typeface="Marker Felt Thin" charset="0"/>
                <a:cs typeface="Marker Felt Thin" charset="0"/>
              </a:rPr>
              <a:t>Fruit juices (not citrus)</a:t>
            </a:r>
          </a:p>
          <a:p>
            <a:r>
              <a:rPr lang="en-US" sz="2800" dirty="0" smtClean="0">
                <a:solidFill>
                  <a:prstClr val="black"/>
                </a:solidFill>
                <a:latin typeface="Marker Felt Thin" charset="0"/>
                <a:ea typeface="Marker Felt Thin" charset="0"/>
                <a:cs typeface="Marker Felt Thin" charset="0"/>
              </a:rPr>
              <a:t>Brown rice</a:t>
            </a:r>
          </a:p>
          <a:p>
            <a:r>
              <a:rPr lang="en-US" sz="2800" dirty="0" smtClean="0">
                <a:solidFill>
                  <a:prstClr val="black"/>
                </a:solidFill>
                <a:latin typeface="Marker Felt Thin" charset="0"/>
                <a:ea typeface="Marker Felt Thin" charset="0"/>
                <a:cs typeface="Marker Felt Thin" charset="0"/>
              </a:rPr>
              <a:t>Lean meats</a:t>
            </a:r>
          </a:p>
          <a:p>
            <a:r>
              <a:rPr lang="en-US" sz="2800" dirty="0" smtClean="0">
                <a:solidFill>
                  <a:prstClr val="black"/>
                </a:solidFill>
                <a:latin typeface="Marker Felt Thin" charset="0"/>
                <a:ea typeface="Marker Felt Thin" charset="0"/>
                <a:cs typeface="Marker Felt Thin" charset="0"/>
              </a:rPr>
              <a:t>Fish (not shellfish)</a:t>
            </a:r>
          </a:p>
          <a:p>
            <a:r>
              <a:rPr lang="en-US" sz="2800" dirty="0" smtClean="0">
                <a:solidFill>
                  <a:prstClr val="black"/>
                </a:solidFill>
                <a:latin typeface="Marker Felt Thin" charset="0"/>
                <a:ea typeface="Marker Felt Thin" charset="0"/>
                <a:cs typeface="Marker Felt Thin" charset="0"/>
              </a:rPr>
              <a:t>Almonds, walnuts, sunflower seeds</a:t>
            </a:r>
          </a:p>
          <a:p>
            <a:r>
              <a:rPr lang="en-US" sz="2800" dirty="0" smtClean="0">
                <a:solidFill>
                  <a:prstClr val="black"/>
                </a:solidFill>
                <a:latin typeface="Marker Felt Thin" charset="0"/>
                <a:ea typeface="Marker Felt Thin" charset="0"/>
                <a:cs typeface="Marker Felt Thin" charset="0"/>
              </a:rPr>
              <a:t>Anti inflammatory herbs and spices- Turmeric, ginger, cayenne, garlic</a:t>
            </a:r>
          </a:p>
          <a:p>
            <a:endParaRPr lang="en-US" sz="2800" dirty="0">
              <a:solidFill>
                <a:prstClr val="black"/>
              </a:solidFill>
              <a:latin typeface="Marker Felt Thin" charset="0"/>
              <a:ea typeface="Marker Felt Thin" charset="0"/>
              <a:cs typeface="Marker Felt Thin" charset="0"/>
            </a:endParaRPr>
          </a:p>
          <a:p>
            <a:r>
              <a:rPr lang="en-US" sz="2800" dirty="0" smtClean="0">
                <a:solidFill>
                  <a:prstClr val="black"/>
                </a:solidFill>
                <a:latin typeface="Marker Felt Thin" charset="0"/>
                <a:ea typeface="Marker Felt Thin" charset="0"/>
                <a:cs typeface="Marker Felt Thin" charset="0"/>
              </a:rPr>
              <a:t>Cleansing teas- nettle, green tea </a:t>
            </a:r>
          </a:p>
          <a:p>
            <a:endParaRPr lang="en-US" dirty="0">
              <a:solidFill>
                <a:prstClr val="black"/>
              </a:solidFill>
            </a:endParaRPr>
          </a:p>
        </p:txBody>
      </p:sp>
    </p:spTree>
    <p:extLst>
      <p:ext uri="{BB962C8B-B14F-4D97-AF65-F5344CB8AC3E}">
        <p14:creationId xmlns:p14="http://schemas.microsoft.com/office/powerpoint/2010/main" val="19625310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0197"/>
          </a:xfrm>
        </p:spPr>
        <p:txBody>
          <a:bodyPr>
            <a:normAutofit fontScale="90000"/>
          </a:bodyPr>
          <a:lstStyle/>
          <a:p>
            <a:r>
              <a:rPr lang="en-GB" b="1" u="sng" dirty="0" smtClean="0">
                <a:solidFill>
                  <a:srgbClr val="7030A0"/>
                </a:solidFill>
                <a:latin typeface="Marker Felt Wide" charset="0"/>
                <a:ea typeface="Marker Felt Wide" charset="0"/>
                <a:cs typeface="Marker Felt Wide" charset="0"/>
              </a:rPr>
              <a:t>Anti inflammatory herbs and spices</a:t>
            </a:r>
            <a:endParaRPr lang="en-GB" b="1" u="sng" dirty="0">
              <a:solidFill>
                <a:srgbClr val="7030A0"/>
              </a:solidFill>
              <a:latin typeface="Marker Felt Wide" charset="0"/>
              <a:ea typeface="Marker Felt Wide" charset="0"/>
              <a:cs typeface="Marker Felt Wide" charset="0"/>
            </a:endParaRPr>
          </a:p>
        </p:txBody>
      </p:sp>
      <p:pic>
        <p:nvPicPr>
          <p:cNvPr id="4" name="Content Placeholder 5" descr="IMG_8543.PNG"/>
          <p:cNvPicPr>
            <a:picLocks noChangeAspect="1"/>
          </p:cNvPicPr>
          <p:nvPr/>
        </p:nvPicPr>
        <p:blipFill>
          <a:blip r:embed="rId2" cstate="print"/>
          <a:stretch>
            <a:fillRect/>
          </a:stretch>
        </p:blipFill>
        <p:spPr>
          <a:xfrm>
            <a:off x="0" y="6021287"/>
            <a:ext cx="2123728" cy="852035"/>
          </a:xfrm>
          <a:prstGeom prst="rect">
            <a:avLst/>
          </a:prstGeom>
        </p:spPr>
      </p:pic>
      <p:sp>
        <p:nvSpPr>
          <p:cNvPr id="6" name="Title 1"/>
          <p:cNvSpPr txBox="1">
            <a:spLocks/>
          </p:cNvSpPr>
          <p:nvPr/>
        </p:nvSpPr>
        <p:spPr>
          <a:xfrm>
            <a:off x="3347864" y="6324079"/>
            <a:ext cx="6012160" cy="533921"/>
          </a:xfrm>
          <a:prstGeom prst="rect">
            <a:avLst/>
          </a:prstGeom>
        </p:spPr>
        <p:txBody>
          <a:bodyPr vert="horz" lIns="91440" tIns="45720" rIns="91440" bIns="45720" rtlCol="0" anchor="ctr">
            <a:noAutofit/>
          </a:bodyPr>
          <a:lstStyle/>
          <a:p>
            <a:pPr algn="ctr">
              <a:spcBef>
                <a:spcPct val="0"/>
              </a:spcBef>
              <a:defRPr/>
            </a:pPr>
            <a:r>
              <a:rPr lang="en-GB" sz="2800" dirty="0" smtClean="0">
                <a:solidFill>
                  <a:srgbClr val="81B46B"/>
                </a:solidFill>
              </a:rPr>
              <a:t>DōTERRA </a:t>
            </a:r>
            <a:r>
              <a:rPr lang="en-GB" sz="2800" dirty="0" smtClean="0">
                <a:solidFill>
                  <a:srgbClr val="81B46B"/>
                </a:solidFill>
                <a:latin typeface="Gadugi" pitchFamily="34" charset="0"/>
              </a:rPr>
              <a:t>Continued</a:t>
            </a:r>
            <a:r>
              <a:rPr lang="en-GB" sz="2800" dirty="0" smtClean="0">
                <a:solidFill>
                  <a:srgbClr val="81B46B"/>
                </a:solidFill>
              </a:rPr>
              <a:t> Education Series</a:t>
            </a:r>
          </a:p>
        </p:txBody>
      </p:sp>
      <p:sp>
        <p:nvSpPr>
          <p:cNvPr id="5" name="Rectangle 4"/>
          <p:cNvSpPr/>
          <p:nvPr/>
        </p:nvSpPr>
        <p:spPr>
          <a:xfrm>
            <a:off x="683568" y="1582341"/>
            <a:ext cx="7416824" cy="461665"/>
          </a:xfrm>
          <a:prstGeom prst="rect">
            <a:avLst/>
          </a:prstGeom>
        </p:spPr>
        <p:txBody>
          <a:bodyPr wrap="square">
            <a:spAutoFit/>
          </a:bodyPr>
          <a:lstStyle/>
          <a:p>
            <a:r>
              <a:rPr lang="en-GB" sz="2400" dirty="0" smtClean="0">
                <a:solidFill>
                  <a:prstClr val="black"/>
                </a:solidFill>
              </a:rPr>
              <a:t> </a:t>
            </a:r>
            <a:endParaRPr lang="en-US" sz="2400" dirty="0">
              <a:solidFill>
                <a:prstClr val="black">
                  <a:lumMod val="75000"/>
                  <a:lumOff val="25000"/>
                </a:prstClr>
              </a:solidFill>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b="16129"/>
          <a:stretch/>
        </p:blipFill>
        <p:spPr>
          <a:xfrm>
            <a:off x="1979712" y="1303401"/>
            <a:ext cx="5184576" cy="4399319"/>
          </a:xfrm>
          <a:prstGeom prst="rect">
            <a:avLst/>
          </a:prstGeom>
        </p:spPr>
      </p:pic>
    </p:spTree>
    <p:extLst>
      <p:ext uri="{BB962C8B-B14F-4D97-AF65-F5344CB8AC3E}">
        <p14:creationId xmlns:p14="http://schemas.microsoft.com/office/powerpoint/2010/main" val="17444009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0197"/>
          </a:xfrm>
        </p:spPr>
        <p:txBody>
          <a:bodyPr>
            <a:normAutofit fontScale="90000"/>
          </a:bodyPr>
          <a:lstStyle/>
          <a:p>
            <a:r>
              <a:rPr lang="en-GB" b="1" u="sng" dirty="0" smtClean="0">
                <a:solidFill>
                  <a:srgbClr val="7030A0"/>
                </a:solidFill>
                <a:latin typeface="Marker Felt Wide" charset="0"/>
                <a:ea typeface="Marker Felt Wide" charset="0"/>
                <a:cs typeface="Marker Felt Wide" charset="0"/>
              </a:rPr>
              <a:t>Supplementation</a:t>
            </a:r>
            <a:endParaRPr lang="en-GB" b="1" u="sng" dirty="0">
              <a:solidFill>
                <a:srgbClr val="7030A0"/>
              </a:solidFill>
              <a:latin typeface="Marker Felt Wide" charset="0"/>
              <a:ea typeface="Marker Felt Wide" charset="0"/>
              <a:cs typeface="Marker Felt Wide" charset="0"/>
            </a:endParaRPr>
          </a:p>
        </p:txBody>
      </p:sp>
      <p:pic>
        <p:nvPicPr>
          <p:cNvPr id="4" name="Content Placeholder 5" descr="IMG_8543.PNG"/>
          <p:cNvPicPr>
            <a:picLocks noChangeAspect="1"/>
          </p:cNvPicPr>
          <p:nvPr/>
        </p:nvPicPr>
        <p:blipFill>
          <a:blip r:embed="rId2" cstate="print"/>
          <a:stretch>
            <a:fillRect/>
          </a:stretch>
        </p:blipFill>
        <p:spPr>
          <a:xfrm>
            <a:off x="0" y="6021287"/>
            <a:ext cx="2123728" cy="852035"/>
          </a:xfrm>
          <a:prstGeom prst="rect">
            <a:avLst/>
          </a:prstGeom>
        </p:spPr>
      </p:pic>
      <p:sp>
        <p:nvSpPr>
          <p:cNvPr id="6" name="Title 1"/>
          <p:cNvSpPr txBox="1">
            <a:spLocks/>
          </p:cNvSpPr>
          <p:nvPr/>
        </p:nvSpPr>
        <p:spPr>
          <a:xfrm>
            <a:off x="3347864" y="6324079"/>
            <a:ext cx="6012160" cy="533921"/>
          </a:xfrm>
          <a:prstGeom prst="rect">
            <a:avLst/>
          </a:prstGeom>
        </p:spPr>
        <p:txBody>
          <a:bodyPr vert="horz" lIns="91440" tIns="45720" rIns="91440" bIns="45720" rtlCol="0" anchor="ctr">
            <a:noAutofit/>
          </a:bodyPr>
          <a:lstStyle/>
          <a:p>
            <a:pPr algn="ctr">
              <a:spcBef>
                <a:spcPct val="0"/>
              </a:spcBef>
              <a:defRPr/>
            </a:pPr>
            <a:r>
              <a:rPr lang="en-GB" sz="2800" dirty="0" smtClean="0">
                <a:solidFill>
                  <a:srgbClr val="81B46B"/>
                </a:solidFill>
              </a:rPr>
              <a:t>DōTERRA </a:t>
            </a:r>
            <a:r>
              <a:rPr lang="en-GB" sz="2800" dirty="0" smtClean="0">
                <a:solidFill>
                  <a:srgbClr val="81B46B"/>
                </a:solidFill>
                <a:latin typeface="Gadugi" pitchFamily="34" charset="0"/>
              </a:rPr>
              <a:t>Continued</a:t>
            </a:r>
            <a:r>
              <a:rPr lang="en-GB" sz="2800" dirty="0" smtClean="0">
                <a:solidFill>
                  <a:srgbClr val="81B46B"/>
                </a:solidFill>
              </a:rPr>
              <a:t> Education Series</a:t>
            </a:r>
          </a:p>
        </p:txBody>
      </p:sp>
      <p:sp>
        <p:nvSpPr>
          <p:cNvPr id="5" name="Rectangle 4"/>
          <p:cNvSpPr/>
          <p:nvPr/>
        </p:nvSpPr>
        <p:spPr>
          <a:xfrm>
            <a:off x="683568" y="1582341"/>
            <a:ext cx="7416824" cy="461665"/>
          </a:xfrm>
          <a:prstGeom prst="rect">
            <a:avLst/>
          </a:prstGeom>
        </p:spPr>
        <p:txBody>
          <a:bodyPr wrap="square">
            <a:spAutoFit/>
          </a:bodyPr>
          <a:lstStyle/>
          <a:p>
            <a:r>
              <a:rPr lang="en-GB" sz="2400" dirty="0" smtClean="0">
                <a:solidFill>
                  <a:prstClr val="black"/>
                </a:solidFill>
              </a:rPr>
              <a:t> </a:t>
            </a:r>
            <a:endParaRPr lang="en-US" sz="2400" dirty="0">
              <a:solidFill>
                <a:prstClr val="black">
                  <a:lumMod val="75000"/>
                  <a:lumOff val="25000"/>
                </a:prstClr>
              </a:solidFill>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3603"/>
          <a:stretch/>
        </p:blipFill>
        <p:spPr>
          <a:xfrm>
            <a:off x="323528" y="2093801"/>
            <a:ext cx="3106688" cy="3185193"/>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b="11171"/>
          <a:stretch/>
        </p:blipFill>
        <p:spPr>
          <a:xfrm>
            <a:off x="3877444" y="1944414"/>
            <a:ext cx="4953000" cy="3384376"/>
          </a:xfrm>
          <a:prstGeom prst="rect">
            <a:avLst/>
          </a:prstGeom>
        </p:spPr>
      </p:pic>
      <p:sp>
        <p:nvSpPr>
          <p:cNvPr id="9" name="TextBox 8"/>
          <p:cNvSpPr txBox="1"/>
          <p:nvPr/>
        </p:nvSpPr>
        <p:spPr>
          <a:xfrm>
            <a:off x="611560" y="1079063"/>
            <a:ext cx="1817997" cy="923330"/>
          </a:xfrm>
          <a:prstGeom prst="rect">
            <a:avLst/>
          </a:prstGeom>
          <a:noFill/>
        </p:spPr>
        <p:txBody>
          <a:bodyPr wrap="square" rtlCol="0">
            <a:spAutoFit/>
          </a:bodyPr>
          <a:lstStyle/>
          <a:p>
            <a:r>
              <a:rPr lang="en-US" dirty="0" smtClean="0">
                <a:solidFill>
                  <a:prstClr val="black"/>
                </a:solidFill>
                <a:latin typeface="Marker Felt Thin" charset="0"/>
                <a:ea typeface="Marker Felt Thin" charset="0"/>
                <a:cs typeface="Marker Felt Thin" charset="0"/>
              </a:rPr>
              <a:t>doTERRA</a:t>
            </a:r>
          </a:p>
          <a:p>
            <a:r>
              <a:rPr lang="en-US" dirty="0" smtClean="0">
                <a:solidFill>
                  <a:prstClr val="black"/>
                </a:solidFill>
                <a:latin typeface="Marker Felt Thin" charset="0"/>
                <a:ea typeface="Marker Felt Thin" charset="0"/>
                <a:cs typeface="Marker Felt Thin" charset="0"/>
              </a:rPr>
              <a:t>Lifelong vitality kit</a:t>
            </a:r>
            <a:endParaRPr lang="en-US" dirty="0">
              <a:solidFill>
                <a:prstClr val="black"/>
              </a:solidFill>
              <a:latin typeface="Marker Felt Thin" charset="0"/>
              <a:ea typeface="Marker Felt Thin" charset="0"/>
              <a:cs typeface="Marker Felt Thin" charset="0"/>
            </a:endParaRPr>
          </a:p>
        </p:txBody>
      </p:sp>
    </p:spTree>
    <p:extLst>
      <p:ext uri="{BB962C8B-B14F-4D97-AF65-F5344CB8AC3E}">
        <p14:creationId xmlns:p14="http://schemas.microsoft.com/office/powerpoint/2010/main" val="10900911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0197"/>
          </a:xfrm>
        </p:spPr>
        <p:txBody>
          <a:bodyPr>
            <a:normAutofit fontScale="90000"/>
          </a:bodyPr>
          <a:lstStyle/>
          <a:p>
            <a:r>
              <a:rPr lang="en-GB" b="1" u="sng" dirty="0" smtClean="0">
                <a:solidFill>
                  <a:srgbClr val="7030A0"/>
                </a:solidFill>
                <a:latin typeface="Marker Felt Wide" charset="0"/>
                <a:ea typeface="Marker Felt Wide" charset="0"/>
                <a:cs typeface="Marker Felt Wide" charset="0"/>
              </a:rPr>
              <a:t>Supplementation continued</a:t>
            </a:r>
            <a:endParaRPr lang="en-GB" b="1" u="sng" dirty="0">
              <a:solidFill>
                <a:srgbClr val="7030A0"/>
              </a:solidFill>
              <a:latin typeface="Marker Felt Wide" charset="0"/>
              <a:ea typeface="Marker Felt Wide" charset="0"/>
              <a:cs typeface="Marker Felt Wide" charset="0"/>
            </a:endParaRPr>
          </a:p>
        </p:txBody>
      </p:sp>
      <p:pic>
        <p:nvPicPr>
          <p:cNvPr id="4" name="Content Placeholder 5" descr="IMG_8543.PNG"/>
          <p:cNvPicPr>
            <a:picLocks noChangeAspect="1"/>
          </p:cNvPicPr>
          <p:nvPr/>
        </p:nvPicPr>
        <p:blipFill>
          <a:blip r:embed="rId2" cstate="print"/>
          <a:stretch>
            <a:fillRect/>
          </a:stretch>
        </p:blipFill>
        <p:spPr>
          <a:xfrm>
            <a:off x="0" y="6021287"/>
            <a:ext cx="2123728" cy="852035"/>
          </a:xfrm>
          <a:prstGeom prst="rect">
            <a:avLst/>
          </a:prstGeom>
        </p:spPr>
      </p:pic>
      <p:sp>
        <p:nvSpPr>
          <p:cNvPr id="6" name="Title 1"/>
          <p:cNvSpPr txBox="1">
            <a:spLocks/>
          </p:cNvSpPr>
          <p:nvPr/>
        </p:nvSpPr>
        <p:spPr>
          <a:xfrm>
            <a:off x="3347864" y="6324079"/>
            <a:ext cx="6012160" cy="533921"/>
          </a:xfrm>
          <a:prstGeom prst="rect">
            <a:avLst/>
          </a:prstGeom>
        </p:spPr>
        <p:txBody>
          <a:bodyPr vert="horz" lIns="91440" tIns="45720" rIns="91440" bIns="45720" rtlCol="0" anchor="ctr">
            <a:noAutofit/>
          </a:bodyPr>
          <a:lstStyle/>
          <a:p>
            <a:pPr algn="ctr">
              <a:spcBef>
                <a:spcPct val="0"/>
              </a:spcBef>
              <a:defRPr/>
            </a:pPr>
            <a:r>
              <a:rPr lang="en-GB" sz="2800" dirty="0" smtClean="0">
                <a:solidFill>
                  <a:srgbClr val="81B46B"/>
                </a:solidFill>
              </a:rPr>
              <a:t>DōTERRA </a:t>
            </a:r>
            <a:r>
              <a:rPr lang="en-GB" sz="2800" dirty="0" smtClean="0">
                <a:solidFill>
                  <a:srgbClr val="81B46B"/>
                </a:solidFill>
                <a:latin typeface="Gadugi" pitchFamily="34" charset="0"/>
              </a:rPr>
              <a:t>Continued</a:t>
            </a:r>
            <a:r>
              <a:rPr lang="en-GB" sz="2800" dirty="0" smtClean="0">
                <a:solidFill>
                  <a:srgbClr val="81B46B"/>
                </a:solidFill>
              </a:rPr>
              <a:t> Education Series</a:t>
            </a:r>
          </a:p>
        </p:txBody>
      </p:sp>
      <p:sp>
        <p:nvSpPr>
          <p:cNvPr id="5" name="Rectangle 4"/>
          <p:cNvSpPr/>
          <p:nvPr/>
        </p:nvSpPr>
        <p:spPr>
          <a:xfrm>
            <a:off x="683568" y="1582341"/>
            <a:ext cx="7416824" cy="461665"/>
          </a:xfrm>
          <a:prstGeom prst="rect">
            <a:avLst/>
          </a:prstGeom>
        </p:spPr>
        <p:txBody>
          <a:bodyPr wrap="square">
            <a:spAutoFit/>
          </a:bodyPr>
          <a:lstStyle/>
          <a:p>
            <a:r>
              <a:rPr lang="en-GB" sz="2400" dirty="0" smtClean="0">
                <a:solidFill>
                  <a:prstClr val="black"/>
                </a:solidFill>
              </a:rPr>
              <a:t> </a:t>
            </a:r>
            <a:endParaRPr lang="en-US" sz="2400" dirty="0">
              <a:solidFill>
                <a:prstClr val="black">
                  <a:lumMod val="75000"/>
                  <a:lumOff val="25000"/>
                </a:prstClr>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1582341"/>
            <a:ext cx="2324100" cy="34925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31840" y="1813173"/>
            <a:ext cx="5267325" cy="3200400"/>
          </a:xfrm>
          <a:prstGeom prst="rect">
            <a:avLst/>
          </a:prstGeom>
        </p:spPr>
      </p:pic>
      <p:sp>
        <p:nvSpPr>
          <p:cNvPr id="10" name="TextBox 9"/>
          <p:cNvSpPr txBox="1"/>
          <p:nvPr/>
        </p:nvSpPr>
        <p:spPr>
          <a:xfrm>
            <a:off x="323528" y="4653136"/>
            <a:ext cx="3209835" cy="923330"/>
          </a:xfrm>
          <a:prstGeom prst="rect">
            <a:avLst/>
          </a:prstGeom>
          <a:noFill/>
        </p:spPr>
        <p:txBody>
          <a:bodyPr wrap="square" rtlCol="0">
            <a:spAutoFit/>
          </a:bodyPr>
          <a:lstStyle/>
          <a:p>
            <a:r>
              <a:rPr lang="en-US" dirty="0" smtClean="0">
                <a:solidFill>
                  <a:prstClr val="black"/>
                </a:solidFill>
                <a:latin typeface="Marker Felt Thin" charset="0"/>
                <a:ea typeface="Marker Felt Thin" charset="0"/>
                <a:cs typeface="Marker Felt Thin" charset="0"/>
              </a:rPr>
              <a:t>Zendocrine complex</a:t>
            </a:r>
          </a:p>
          <a:p>
            <a:r>
              <a:rPr lang="en-US" dirty="0" smtClean="0">
                <a:solidFill>
                  <a:prstClr val="black"/>
                </a:solidFill>
                <a:latin typeface="Marker Felt Thin" charset="0"/>
                <a:ea typeface="Marker Felt Thin" charset="0"/>
                <a:cs typeface="Marker Felt Thin" charset="0"/>
              </a:rPr>
              <a:t>Supports vital cleansing organs</a:t>
            </a:r>
            <a:endParaRPr lang="en-US" dirty="0">
              <a:solidFill>
                <a:prstClr val="black"/>
              </a:solidFill>
              <a:latin typeface="Marker Felt Thin" charset="0"/>
              <a:ea typeface="Marker Felt Thin" charset="0"/>
              <a:cs typeface="Marker Felt Thin" charset="0"/>
            </a:endParaRPr>
          </a:p>
        </p:txBody>
      </p:sp>
      <p:sp>
        <p:nvSpPr>
          <p:cNvPr id="11" name="TextBox 10"/>
          <p:cNvSpPr txBox="1"/>
          <p:nvPr/>
        </p:nvSpPr>
        <p:spPr>
          <a:xfrm>
            <a:off x="5220072" y="5244405"/>
            <a:ext cx="3608562" cy="369332"/>
          </a:xfrm>
          <a:prstGeom prst="rect">
            <a:avLst/>
          </a:prstGeom>
          <a:noFill/>
        </p:spPr>
        <p:txBody>
          <a:bodyPr wrap="square" rtlCol="0">
            <a:spAutoFit/>
          </a:bodyPr>
          <a:lstStyle/>
          <a:p>
            <a:r>
              <a:rPr lang="en-US" dirty="0" smtClean="0">
                <a:solidFill>
                  <a:prstClr val="black"/>
                </a:solidFill>
                <a:latin typeface="Marker Felt Thin" charset="0"/>
                <a:ea typeface="Marker Felt Thin" charset="0"/>
                <a:cs typeface="Marker Felt Thin" charset="0"/>
              </a:rPr>
              <a:t>PB assist replenishes gut flora</a:t>
            </a:r>
            <a:endParaRPr lang="en-US" dirty="0">
              <a:solidFill>
                <a:prstClr val="black"/>
              </a:solidFill>
              <a:latin typeface="Marker Felt Thin" charset="0"/>
              <a:ea typeface="Marker Felt Thin" charset="0"/>
              <a:cs typeface="Marker Felt Thin" charset="0"/>
            </a:endParaRPr>
          </a:p>
        </p:txBody>
      </p:sp>
    </p:spTree>
    <p:extLst>
      <p:ext uri="{BB962C8B-B14F-4D97-AF65-F5344CB8AC3E}">
        <p14:creationId xmlns:p14="http://schemas.microsoft.com/office/powerpoint/2010/main" val="32041914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solidFill>
                  <a:srgbClr val="7030A0"/>
                </a:solidFill>
              </a:rPr>
              <a:t>About us</a:t>
            </a:r>
            <a:endParaRPr lang="en-GB" b="1" u="sng" dirty="0">
              <a:solidFill>
                <a:srgbClr val="7030A0"/>
              </a:solidFill>
            </a:endParaRPr>
          </a:p>
        </p:txBody>
      </p:sp>
      <p:pic>
        <p:nvPicPr>
          <p:cNvPr id="5" name="Content Placeholder 4"/>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282228" y="1772816"/>
            <a:ext cx="3683000" cy="3240360"/>
          </a:xfrm>
        </p:spPr>
      </p:pic>
      <p:pic>
        <p:nvPicPr>
          <p:cNvPr id="4" name="Content Placeholder 5" descr="IMG_8543.PNG"/>
          <p:cNvPicPr>
            <a:picLocks noChangeAspect="1"/>
          </p:cNvPicPr>
          <p:nvPr/>
        </p:nvPicPr>
        <p:blipFill>
          <a:blip r:embed="rId3" cstate="print"/>
          <a:stretch>
            <a:fillRect/>
          </a:stretch>
        </p:blipFill>
        <p:spPr>
          <a:xfrm>
            <a:off x="0" y="6021287"/>
            <a:ext cx="2123728" cy="852035"/>
          </a:xfrm>
          <a:prstGeom prst="rect">
            <a:avLst/>
          </a:prstGeom>
        </p:spPr>
      </p:pic>
      <p:sp>
        <p:nvSpPr>
          <p:cNvPr id="6" name="Title 1"/>
          <p:cNvSpPr txBox="1">
            <a:spLocks/>
          </p:cNvSpPr>
          <p:nvPr/>
        </p:nvSpPr>
        <p:spPr>
          <a:xfrm>
            <a:off x="3347864" y="6324079"/>
            <a:ext cx="6012160" cy="533921"/>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2800" dirty="0" smtClean="0">
                <a:solidFill>
                  <a:srgbClr val="81B46B"/>
                </a:solidFill>
                <a:latin typeface="+mj-lt"/>
                <a:ea typeface="+mj-ea"/>
                <a:cs typeface="+mj-cs"/>
              </a:rPr>
              <a:t>D</a:t>
            </a:r>
            <a:r>
              <a:rPr kumimoji="0" lang="en-GB" sz="2800" b="0" i="0" u="none" strike="noStrike" kern="1200" cap="none" spc="0" normalizeH="0" baseline="0" noProof="0" dirty="0" smtClean="0">
                <a:ln>
                  <a:noFill/>
                </a:ln>
                <a:solidFill>
                  <a:srgbClr val="81B46B"/>
                </a:solidFill>
                <a:effectLst/>
                <a:uLnTx/>
                <a:uFillTx/>
                <a:latin typeface="+mj-lt"/>
                <a:ea typeface="+mj-ea"/>
                <a:cs typeface="+mj-cs"/>
              </a:rPr>
              <a:t>ōTERRA </a:t>
            </a:r>
            <a:r>
              <a:rPr lang="en-GB" sz="2800" dirty="0" smtClean="0">
                <a:solidFill>
                  <a:srgbClr val="81B46B"/>
                </a:solidFill>
                <a:latin typeface="Gadugi" pitchFamily="34" charset="0"/>
                <a:ea typeface="+mj-ea"/>
                <a:cs typeface="+mj-cs"/>
              </a:rPr>
              <a:t>C</a:t>
            </a:r>
            <a:r>
              <a:rPr kumimoji="0" lang="en-GB" sz="2800" b="0" i="0" u="none" strike="noStrike" kern="1200" cap="none" spc="0" normalizeH="0" baseline="0" noProof="0" dirty="0" smtClean="0">
                <a:ln>
                  <a:noFill/>
                </a:ln>
                <a:solidFill>
                  <a:srgbClr val="81B46B"/>
                </a:solidFill>
                <a:effectLst/>
                <a:uLnTx/>
                <a:uFillTx/>
                <a:latin typeface="Gadugi" pitchFamily="34" charset="0"/>
                <a:ea typeface="+mj-ea"/>
                <a:cs typeface="+mj-cs"/>
              </a:rPr>
              <a:t>ontinued</a:t>
            </a:r>
            <a:r>
              <a:rPr kumimoji="0" lang="en-GB" sz="2800" b="0" i="0" u="none" strike="noStrike" kern="1200" cap="none" spc="0" normalizeH="0" baseline="0" noProof="0" dirty="0" smtClean="0">
                <a:ln>
                  <a:noFill/>
                </a:ln>
                <a:solidFill>
                  <a:srgbClr val="81B46B"/>
                </a:solidFill>
                <a:effectLst/>
                <a:uLnTx/>
                <a:uFillTx/>
                <a:latin typeface="+mj-lt"/>
                <a:ea typeface="+mj-ea"/>
                <a:cs typeface="+mj-cs"/>
              </a:rPr>
              <a:t> Education Series</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83968" y="1772816"/>
            <a:ext cx="3848596" cy="324036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40"/>
            <a:ext cx="1295400" cy="6873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prstClr val="white"/>
                </a:solidFill>
              </a:ln>
              <a:solidFill>
                <a:prstClr val="white"/>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9471" y="381000"/>
            <a:ext cx="3657600" cy="54864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53000" y="762001"/>
            <a:ext cx="3581400" cy="5259286"/>
          </a:xfrm>
          <a:prstGeom prst="rect">
            <a:avLst/>
          </a:prstGeom>
        </p:spPr>
      </p:pic>
      <p:pic>
        <p:nvPicPr>
          <p:cNvPr id="7" name="Content Placeholder 5" descr="IMG_8543.PNG"/>
          <p:cNvPicPr>
            <a:picLocks noChangeAspect="1"/>
          </p:cNvPicPr>
          <p:nvPr/>
        </p:nvPicPr>
        <p:blipFill>
          <a:blip r:embed="rId5" cstate="print"/>
          <a:stretch>
            <a:fillRect/>
          </a:stretch>
        </p:blipFill>
        <p:spPr>
          <a:xfrm>
            <a:off x="0" y="6021287"/>
            <a:ext cx="2123728" cy="852035"/>
          </a:xfrm>
          <a:prstGeom prst="rect">
            <a:avLst/>
          </a:prstGeom>
        </p:spPr>
      </p:pic>
    </p:spTree>
    <p:extLst>
      <p:ext uri="{BB962C8B-B14F-4D97-AF65-F5344CB8AC3E}">
        <p14:creationId xmlns:p14="http://schemas.microsoft.com/office/powerpoint/2010/main" val="25697271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0197"/>
          </a:xfrm>
        </p:spPr>
        <p:txBody>
          <a:bodyPr>
            <a:normAutofit fontScale="90000"/>
          </a:bodyPr>
          <a:lstStyle/>
          <a:p>
            <a:r>
              <a:rPr lang="en-GB" b="1" u="sng" dirty="0" smtClean="0">
                <a:solidFill>
                  <a:srgbClr val="7030A0"/>
                </a:solidFill>
              </a:rPr>
              <a:t>How do Essential oils fight allergens?</a:t>
            </a:r>
            <a:endParaRPr lang="en-GB" b="1" u="sng" dirty="0">
              <a:solidFill>
                <a:srgbClr val="7030A0"/>
              </a:solidFill>
            </a:endParaRPr>
          </a:p>
        </p:txBody>
      </p:sp>
      <p:pic>
        <p:nvPicPr>
          <p:cNvPr id="4" name="Content Placeholder 5" descr="IMG_8543.PNG"/>
          <p:cNvPicPr>
            <a:picLocks noChangeAspect="1"/>
          </p:cNvPicPr>
          <p:nvPr/>
        </p:nvPicPr>
        <p:blipFill>
          <a:blip r:embed="rId3" cstate="print"/>
          <a:stretch>
            <a:fillRect/>
          </a:stretch>
        </p:blipFill>
        <p:spPr>
          <a:xfrm>
            <a:off x="0" y="6021287"/>
            <a:ext cx="2123728" cy="852035"/>
          </a:xfrm>
          <a:prstGeom prst="rect">
            <a:avLst/>
          </a:prstGeom>
        </p:spPr>
      </p:pic>
      <p:sp>
        <p:nvSpPr>
          <p:cNvPr id="6" name="Title 1"/>
          <p:cNvSpPr txBox="1">
            <a:spLocks/>
          </p:cNvSpPr>
          <p:nvPr/>
        </p:nvSpPr>
        <p:spPr>
          <a:xfrm>
            <a:off x="3347864" y="6324079"/>
            <a:ext cx="6012160" cy="533921"/>
          </a:xfrm>
          <a:prstGeom prst="rect">
            <a:avLst/>
          </a:prstGeom>
        </p:spPr>
        <p:txBody>
          <a:bodyPr vert="horz" lIns="91440" tIns="45720" rIns="91440" bIns="45720" rtlCol="0" anchor="ctr">
            <a:noAutofit/>
          </a:bodyPr>
          <a:lstStyle/>
          <a:p>
            <a:pPr algn="ctr">
              <a:spcBef>
                <a:spcPct val="0"/>
              </a:spcBef>
              <a:defRPr/>
            </a:pPr>
            <a:r>
              <a:rPr lang="en-GB" sz="2800" dirty="0" smtClean="0">
                <a:solidFill>
                  <a:srgbClr val="81B46B"/>
                </a:solidFill>
              </a:rPr>
              <a:t>DōTERRA </a:t>
            </a:r>
            <a:r>
              <a:rPr lang="en-GB" sz="2800" dirty="0" smtClean="0">
                <a:solidFill>
                  <a:srgbClr val="81B46B"/>
                </a:solidFill>
                <a:latin typeface="Gadugi" pitchFamily="34" charset="0"/>
              </a:rPr>
              <a:t>Continued</a:t>
            </a:r>
            <a:r>
              <a:rPr lang="en-GB" sz="2800" dirty="0" smtClean="0">
                <a:solidFill>
                  <a:srgbClr val="81B46B"/>
                </a:solidFill>
              </a:rPr>
              <a:t> Education Series</a:t>
            </a:r>
          </a:p>
        </p:txBody>
      </p:sp>
      <p:sp>
        <p:nvSpPr>
          <p:cNvPr id="5" name="Rectangle 4"/>
          <p:cNvSpPr/>
          <p:nvPr/>
        </p:nvSpPr>
        <p:spPr>
          <a:xfrm>
            <a:off x="683568" y="1582341"/>
            <a:ext cx="7416824" cy="4524315"/>
          </a:xfrm>
          <a:prstGeom prst="rect">
            <a:avLst/>
          </a:prstGeom>
        </p:spPr>
        <p:txBody>
          <a:bodyPr wrap="square">
            <a:spAutoFit/>
          </a:bodyPr>
          <a:lstStyle/>
          <a:p>
            <a:pPr marL="342900" indent="-342900">
              <a:buFont typeface="Arial" panose="020B0604020202020204" pitchFamily="34" charset="0"/>
              <a:buChar char="•"/>
            </a:pPr>
            <a:r>
              <a:rPr lang="en-GB" sz="2400" dirty="0" smtClean="0">
                <a:latin typeface="Marker Felt Thin" charset="0"/>
                <a:ea typeface="Marker Felt Thin" charset="0"/>
                <a:cs typeface="Marker Felt Thin" charset="0"/>
              </a:rPr>
              <a:t>They can Reduce Inflammation </a:t>
            </a:r>
            <a:r>
              <a:rPr lang="en-GB" sz="2400" dirty="0">
                <a:latin typeface="Marker Felt Thin" charset="0"/>
                <a:ea typeface="Marker Felt Thin" charset="0"/>
                <a:cs typeface="Marker Felt Thin" charset="0"/>
              </a:rPr>
              <a:t>and </a:t>
            </a:r>
            <a:r>
              <a:rPr lang="en-GB" sz="2400" dirty="0" smtClean="0">
                <a:latin typeface="Marker Felt Thin" charset="0"/>
                <a:ea typeface="Marker Felt Thin" charset="0"/>
                <a:cs typeface="Marker Felt Thin" charset="0"/>
              </a:rPr>
              <a:t>boost the immune system</a:t>
            </a:r>
            <a:endParaRPr lang="en-GB" sz="2400" dirty="0" smtClean="0">
              <a:solidFill>
                <a:prstClr val="black"/>
              </a:solidFill>
              <a:latin typeface="Marker Felt Thin" charset="0"/>
              <a:ea typeface="Marker Felt Thin" charset="0"/>
              <a:cs typeface="Marker Felt Thin" charset="0"/>
            </a:endParaRPr>
          </a:p>
          <a:p>
            <a:pPr marL="342900" indent="-342900">
              <a:buFont typeface="Arial" panose="020B0604020202020204" pitchFamily="34" charset="0"/>
              <a:buChar char="•"/>
            </a:pPr>
            <a:r>
              <a:rPr lang="en-GB" sz="2400" dirty="0" smtClean="0">
                <a:latin typeface="Marker Felt Thin" charset="0"/>
                <a:ea typeface="Marker Felt Thin" charset="0"/>
                <a:cs typeface="Marker Felt Thin" charset="0"/>
              </a:rPr>
              <a:t>help </a:t>
            </a:r>
            <a:r>
              <a:rPr lang="en-GB" sz="2400" dirty="0">
                <a:latin typeface="Marker Felt Thin" charset="0"/>
                <a:ea typeface="Marker Felt Thin" charset="0"/>
                <a:cs typeface="Marker Felt Thin" charset="0"/>
              </a:rPr>
              <a:t>to detoxify the body </a:t>
            </a:r>
            <a:endParaRPr lang="en-GB" sz="2400" dirty="0" smtClean="0">
              <a:latin typeface="Marker Felt Thin" charset="0"/>
              <a:ea typeface="Marker Felt Thin" charset="0"/>
              <a:cs typeface="Marker Felt Thin" charset="0"/>
            </a:endParaRPr>
          </a:p>
          <a:p>
            <a:pPr marL="342900" indent="-342900">
              <a:buFont typeface="Arial" panose="020B0604020202020204" pitchFamily="34" charset="0"/>
              <a:buChar char="•"/>
            </a:pPr>
            <a:r>
              <a:rPr lang="en-GB" sz="2400" dirty="0" smtClean="0">
                <a:latin typeface="Marker Felt Thin" charset="0"/>
                <a:ea typeface="Marker Felt Thin" charset="0"/>
                <a:cs typeface="Marker Felt Thin" charset="0"/>
              </a:rPr>
              <a:t>Fight </a:t>
            </a:r>
            <a:r>
              <a:rPr lang="en-GB" sz="2400" dirty="0">
                <a:latin typeface="Marker Felt Thin" charset="0"/>
                <a:ea typeface="Marker Felt Thin" charset="0"/>
                <a:cs typeface="Marker Felt Thin" charset="0"/>
              </a:rPr>
              <a:t>infections, bacteria, parasites, microorganisms and harmful toxins. </a:t>
            </a:r>
            <a:endParaRPr lang="en-GB" sz="2400" dirty="0" smtClean="0">
              <a:latin typeface="Marker Felt Thin" charset="0"/>
              <a:ea typeface="Marker Felt Thin" charset="0"/>
              <a:cs typeface="Marker Felt Thin" charset="0"/>
            </a:endParaRPr>
          </a:p>
          <a:p>
            <a:pPr marL="342900" indent="-342900">
              <a:buFont typeface="Arial" panose="020B0604020202020204" pitchFamily="34" charset="0"/>
              <a:buChar char="•"/>
            </a:pPr>
            <a:r>
              <a:rPr lang="en-GB" sz="2400" dirty="0" smtClean="0">
                <a:latin typeface="Marker Felt Thin" charset="0"/>
                <a:ea typeface="Marker Felt Thin" charset="0"/>
                <a:cs typeface="Marker Felt Thin" charset="0"/>
              </a:rPr>
              <a:t>Aniti-histamaine effects</a:t>
            </a:r>
          </a:p>
          <a:p>
            <a:pPr marL="342900" indent="-342900">
              <a:buFont typeface="Arial" panose="020B0604020202020204" pitchFamily="34" charset="0"/>
              <a:buChar char="•"/>
            </a:pPr>
            <a:r>
              <a:rPr lang="en-GB" sz="2400" dirty="0" smtClean="0">
                <a:latin typeface="Marker Felt Thin" charset="0"/>
                <a:ea typeface="Marker Felt Thin" charset="0"/>
                <a:cs typeface="Marker Felt Thin" charset="0"/>
              </a:rPr>
              <a:t>They </a:t>
            </a:r>
            <a:r>
              <a:rPr lang="en-GB" sz="2400" dirty="0">
                <a:latin typeface="Marker Felt Thin" charset="0"/>
                <a:ea typeface="Marker Felt Thin" charset="0"/>
                <a:cs typeface="Marker Felt Thin" charset="0"/>
              </a:rPr>
              <a:t>reduce the bodies susceptibility to outside sources and reduce the overreaction of the immune system when it is faced with a harmless </a:t>
            </a:r>
            <a:r>
              <a:rPr lang="en-GB" sz="2400" dirty="0" smtClean="0">
                <a:latin typeface="Marker Felt Thin" charset="0"/>
                <a:ea typeface="Marker Felt Thin" charset="0"/>
                <a:cs typeface="Marker Felt Thin" charset="0"/>
              </a:rPr>
              <a:t>intruder</a:t>
            </a:r>
          </a:p>
          <a:p>
            <a:pPr marL="342900" indent="-342900">
              <a:buFont typeface="Arial" panose="020B0604020202020204" pitchFamily="34" charset="0"/>
              <a:buChar char="•"/>
            </a:pPr>
            <a:r>
              <a:rPr lang="en-GB" sz="2400" dirty="0" smtClean="0">
                <a:latin typeface="Marker Felt Thin" charset="0"/>
                <a:ea typeface="Marker Felt Thin" charset="0"/>
                <a:cs typeface="Marker Felt Thin" charset="0"/>
              </a:rPr>
              <a:t>relieve </a:t>
            </a:r>
            <a:r>
              <a:rPr lang="en-GB" sz="2400" dirty="0">
                <a:latin typeface="Marker Felt Thin" charset="0"/>
                <a:ea typeface="Marker Felt Thin" charset="0"/>
                <a:cs typeface="Marker Felt Thin" charset="0"/>
              </a:rPr>
              <a:t>respiratory conditions and increase sweat and urination — helping with the elimination of toxins.</a:t>
            </a:r>
            <a:endParaRPr lang="en-GB" sz="2400" dirty="0">
              <a:solidFill>
                <a:prstClr val="black"/>
              </a:solidFill>
              <a:latin typeface="Marker Felt Thin" charset="0"/>
              <a:ea typeface="Marker Felt Thin" charset="0"/>
              <a:cs typeface="Marker Felt Thin" charset="0"/>
            </a:endParaRPr>
          </a:p>
          <a:p>
            <a:r>
              <a:rPr lang="en-GB" sz="2400" dirty="0" smtClean="0">
                <a:solidFill>
                  <a:prstClr val="black"/>
                </a:solidFill>
              </a:rPr>
              <a:t> </a:t>
            </a:r>
            <a:endParaRPr lang="en-US" sz="2400" dirty="0">
              <a:solidFill>
                <a:prstClr val="black">
                  <a:lumMod val="75000"/>
                  <a:lumOff val="25000"/>
                </a:prstClr>
              </a:solidFill>
            </a:endParaRPr>
          </a:p>
        </p:txBody>
      </p:sp>
    </p:spTree>
    <p:extLst>
      <p:ext uri="{BB962C8B-B14F-4D97-AF65-F5344CB8AC3E}">
        <p14:creationId xmlns:p14="http://schemas.microsoft.com/office/powerpoint/2010/main" val="37314350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0197"/>
          </a:xfrm>
        </p:spPr>
        <p:txBody>
          <a:bodyPr>
            <a:normAutofit fontScale="90000"/>
          </a:bodyPr>
          <a:lstStyle/>
          <a:p>
            <a:r>
              <a:rPr lang="en-GB" b="1" u="sng" dirty="0" smtClean="0">
                <a:solidFill>
                  <a:srgbClr val="7030A0"/>
                </a:solidFill>
              </a:rPr>
              <a:t>Allergy Trio</a:t>
            </a:r>
            <a:endParaRPr lang="en-GB" b="1" u="sng" dirty="0">
              <a:solidFill>
                <a:srgbClr val="7030A0"/>
              </a:solidFill>
            </a:endParaRPr>
          </a:p>
        </p:txBody>
      </p:sp>
      <p:pic>
        <p:nvPicPr>
          <p:cNvPr id="4" name="Content Placeholder 5" descr="IMG_8543.PNG"/>
          <p:cNvPicPr>
            <a:picLocks noChangeAspect="1"/>
          </p:cNvPicPr>
          <p:nvPr/>
        </p:nvPicPr>
        <p:blipFill>
          <a:blip r:embed="rId2" cstate="print"/>
          <a:stretch>
            <a:fillRect/>
          </a:stretch>
        </p:blipFill>
        <p:spPr>
          <a:xfrm>
            <a:off x="0" y="6021287"/>
            <a:ext cx="2123728" cy="852035"/>
          </a:xfrm>
          <a:prstGeom prst="rect">
            <a:avLst/>
          </a:prstGeom>
        </p:spPr>
      </p:pic>
      <p:sp>
        <p:nvSpPr>
          <p:cNvPr id="6" name="Title 1"/>
          <p:cNvSpPr txBox="1">
            <a:spLocks/>
          </p:cNvSpPr>
          <p:nvPr/>
        </p:nvSpPr>
        <p:spPr>
          <a:xfrm>
            <a:off x="3347864" y="6324079"/>
            <a:ext cx="6012160" cy="533921"/>
          </a:xfrm>
          <a:prstGeom prst="rect">
            <a:avLst/>
          </a:prstGeom>
        </p:spPr>
        <p:txBody>
          <a:bodyPr vert="horz" lIns="91440" tIns="45720" rIns="91440" bIns="45720" rtlCol="0" anchor="ctr">
            <a:noAutofit/>
          </a:bodyPr>
          <a:lstStyle/>
          <a:p>
            <a:pPr algn="ctr">
              <a:spcBef>
                <a:spcPct val="0"/>
              </a:spcBef>
              <a:defRPr/>
            </a:pPr>
            <a:r>
              <a:rPr lang="en-GB" sz="2800" dirty="0" smtClean="0">
                <a:solidFill>
                  <a:srgbClr val="81B46B"/>
                </a:solidFill>
              </a:rPr>
              <a:t>DōTERRA </a:t>
            </a:r>
            <a:r>
              <a:rPr lang="en-GB" sz="2800" dirty="0" smtClean="0">
                <a:solidFill>
                  <a:srgbClr val="81B46B"/>
                </a:solidFill>
                <a:latin typeface="Gadugi" pitchFamily="34" charset="0"/>
              </a:rPr>
              <a:t>Continued</a:t>
            </a:r>
            <a:r>
              <a:rPr lang="en-GB" sz="2800" dirty="0" smtClean="0">
                <a:solidFill>
                  <a:srgbClr val="81B46B"/>
                </a:solidFill>
              </a:rPr>
              <a:t> Education Series</a:t>
            </a:r>
          </a:p>
        </p:txBody>
      </p:sp>
      <p:sp>
        <p:nvSpPr>
          <p:cNvPr id="3" name="AutoShape 4" descr="Image result for lemon doterra"/>
          <p:cNvSpPr>
            <a:spLocks noChangeAspect="1" noChangeArrowheads="1"/>
          </p:cNvSpPr>
          <p:nvPr/>
        </p:nvSpPr>
        <p:spPr bwMode="auto">
          <a:xfrm>
            <a:off x="155575" y="-1608138"/>
            <a:ext cx="3362325" cy="33623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7" name="AutoShape 6" descr="Image result for lemon doterra"/>
          <p:cNvSpPr>
            <a:spLocks noChangeAspect="1" noChangeArrowheads="1"/>
          </p:cNvSpPr>
          <p:nvPr/>
        </p:nvSpPr>
        <p:spPr bwMode="auto">
          <a:xfrm>
            <a:off x="307975" y="-1455738"/>
            <a:ext cx="3362325" cy="33623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052736"/>
            <a:ext cx="2358390" cy="2348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9266" y="1469688"/>
            <a:ext cx="1664001" cy="2655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59832" y="1196753"/>
            <a:ext cx="933181" cy="26926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5"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75535" y="4059179"/>
            <a:ext cx="1755528" cy="1983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6" name="Picture 1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61702" y="814685"/>
            <a:ext cx="1728192" cy="19103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9" name="Picture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01172" y="3413936"/>
            <a:ext cx="1675008" cy="2001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5497993" y="4125024"/>
            <a:ext cx="2991901" cy="923330"/>
          </a:xfrm>
          <a:prstGeom prst="rect">
            <a:avLst/>
          </a:prstGeom>
          <a:noFill/>
        </p:spPr>
        <p:txBody>
          <a:bodyPr wrap="square" rtlCol="0">
            <a:spAutoFit/>
          </a:bodyPr>
          <a:lstStyle/>
          <a:p>
            <a:r>
              <a:rPr lang="en-GB" dirty="0" smtClean="0">
                <a:solidFill>
                  <a:srgbClr val="7030A0"/>
                </a:solidFill>
                <a:latin typeface="Marker Felt Thin" charset="0"/>
                <a:ea typeface="Marker Felt Thin" charset="0"/>
                <a:cs typeface="Marker Felt Thin" charset="0"/>
              </a:rPr>
              <a:t>Children:  10 drops of each In a 10ml roller bottle topped up with coconut oil</a:t>
            </a:r>
            <a:endParaRPr lang="en-GB" dirty="0">
              <a:solidFill>
                <a:srgbClr val="7030A0"/>
              </a:solidFill>
              <a:latin typeface="Marker Felt Thin" charset="0"/>
              <a:ea typeface="Marker Felt Thin" charset="0"/>
              <a:cs typeface="Marker Felt Thin" charset="0"/>
            </a:endParaRPr>
          </a:p>
        </p:txBody>
      </p:sp>
      <p:pic>
        <p:nvPicPr>
          <p:cNvPr id="5" name="Picture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29371" y="4290590"/>
            <a:ext cx="1313302" cy="1419841"/>
          </a:xfrm>
          <a:prstGeom prst="rect">
            <a:avLst/>
          </a:prstGeom>
        </p:spPr>
      </p:pic>
    </p:spTree>
    <p:extLst>
      <p:ext uri="{BB962C8B-B14F-4D97-AF65-F5344CB8AC3E}">
        <p14:creationId xmlns:p14="http://schemas.microsoft.com/office/powerpoint/2010/main" val="6555399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0197"/>
          </a:xfrm>
        </p:spPr>
        <p:txBody>
          <a:bodyPr>
            <a:normAutofit fontScale="90000"/>
          </a:bodyPr>
          <a:lstStyle/>
          <a:p>
            <a:r>
              <a:rPr lang="en-GB" b="1" u="sng" dirty="0" smtClean="0">
                <a:solidFill>
                  <a:srgbClr val="7030A0"/>
                </a:solidFill>
              </a:rPr>
              <a:t>Lavender</a:t>
            </a:r>
            <a:endParaRPr lang="en-GB" b="1" u="sng" dirty="0">
              <a:solidFill>
                <a:srgbClr val="7030A0"/>
              </a:solidFill>
            </a:endParaRPr>
          </a:p>
        </p:txBody>
      </p:sp>
      <p:pic>
        <p:nvPicPr>
          <p:cNvPr id="4" name="Content Placeholder 5" descr="IMG_8543.PNG"/>
          <p:cNvPicPr>
            <a:picLocks noChangeAspect="1"/>
          </p:cNvPicPr>
          <p:nvPr/>
        </p:nvPicPr>
        <p:blipFill>
          <a:blip r:embed="rId2" cstate="print"/>
          <a:stretch>
            <a:fillRect/>
          </a:stretch>
        </p:blipFill>
        <p:spPr>
          <a:xfrm>
            <a:off x="0" y="6021287"/>
            <a:ext cx="2123728" cy="852035"/>
          </a:xfrm>
          <a:prstGeom prst="rect">
            <a:avLst/>
          </a:prstGeom>
        </p:spPr>
      </p:pic>
      <p:sp>
        <p:nvSpPr>
          <p:cNvPr id="6" name="Title 1"/>
          <p:cNvSpPr txBox="1">
            <a:spLocks/>
          </p:cNvSpPr>
          <p:nvPr/>
        </p:nvSpPr>
        <p:spPr>
          <a:xfrm>
            <a:off x="3347864" y="6324079"/>
            <a:ext cx="6012160" cy="533921"/>
          </a:xfrm>
          <a:prstGeom prst="rect">
            <a:avLst/>
          </a:prstGeom>
        </p:spPr>
        <p:txBody>
          <a:bodyPr vert="horz" lIns="91440" tIns="45720" rIns="91440" bIns="45720" rtlCol="0" anchor="ctr">
            <a:noAutofit/>
          </a:bodyPr>
          <a:lstStyle/>
          <a:p>
            <a:pPr algn="ctr">
              <a:spcBef>
                <a:spcPct val="0"/>
              </a:spcBef>
              <a:defRPr/>
            </a:pPr>
            <a:r>
              <a:rPr lang="en-GB" sz="2800" dirty="0" smtClean="0">
                <a:solidFill>
                  <a:srgbClr val="81B46B"/>
                </a:solidFill>
              </a:rPr>
              <a:t>DōTERRA </a:t>
            </a:r>
            <a:r>
              <a:rPr lang="en-GB" sz="2800" dirty="0" smtClean="0">
                <a:solidFill>
                  <a:srgbClr val="81B46B"/>
                </a:solidFill>
                <a:latin typeface="Gadugi" pitchFamily="34" charset="0"/>
              </a:rPr>
              <a:t>Continued</a:t>
            </a:r>
            <a:r>
              <a:rPr lang="en-GB" sz="2800" dirty="0" smtClean="0">
                <a:solidFill>
                  <a:srgbClr val="81B46B"/>
                </a:solidFill>
              </a:rPr>
              <a:t> Education Series</a:t>
            </a:r>
          </a:p>
        </p:txBody>
      </p:sp>
      <p:sp>
        <p:nvSpPr>
          <p:cNvPr id="5" name="Rectangle 4"/>
          <p:cNvSpPr/>
          <p:nvPr/>
        </p:nvSpPr>
        <p:spPr>
          <a:xfrm>
            <a:off x="683568" y="1582341"/>
            <a:ext cx="6160442" cy="4893647"/>
          </a:xfrm>
          <a:prstGeom prst="rect">
            <a:avLst/>
          </a:prstGeom>
        </p:spPr>
        <p:txBody>
          <a:bodyPr wrap="square">
            <a:spAutoFit/>
          </a:bodyPr>
          <a:lstStyle/>
          <a:p>
            <a:pPr marL="342900" indent="-342900">
              <a:buFont typeface="Arial" panose="020B0604020202020204" pitchFamily="34" charset="0"/>
              <a:buChar char="•"/>
            </a:pPr>
            <a:r>
              <a:rPr lang="en-GB" sz="2400" dirty="0" smtClean="0">
                <a:solidFill>
                  <a:prstClr val="black"/>
                </a:solidFill>
                <a:latin typeface="Marker Felt Thin" charset="0"/>
                <a:ea typeface="Marker Felt Thin" charset="0"/>
                <a:cs typeface="Marker Felt Thin" charset="0"/>
              </a:rPr>
              <a:t>Lavender </a:t>
            </a:r>
            <a:r>
              <a:rPr lang="en-GB" sz="2400" dirty="0">
                <a:solidFill>
                  <a:prstClr val="black"/>
                </a:solidFill>
                <a:latin typeface="Marker Felt Thin" charset="0"/>
                <a:ea typeface="Marker Felt Thin" charset="0"/>
                <a:cs typeface="Marker Felt Thin" charset="0"/>
              </a:rPr>
              <a:t>is a natural antihistamine and anti-inflammatory. </a:t>
            </a:r>
            <a:r>
              <a:rPr lang="en-GB" sz="2400" dirty="0" smtClean="0">
                <a:solidFill>
                  <a:prstClr val="black"/>
                </a:solidFill>
                <a:latin typeface="Marker Felt Thin" charset="0"/>
                <a:ea typeface="Marker Felt Thin" charset="0"/>
                <a:cs typeface="Marker Felt Thin" charset="0"/>
              </a:rPr>
              <a:t>Great to use during a reaction</a:t>
            </a:r>
          </a:p>
          <a:p>
            <a:pPr marL="342900" indent="-342900">
              <a:buFont typeface="Arial" panose="020B0604020202020204" pitchFamily="34" charset="0"/>
              <a:buChar char="•"/>
            </a:pPr>
            <a:r>
              <a:rPr lang="en-GB" sz="2400" dirty="0" smtClean="0">
                <a:solidFill>
                  <a:prstClr val="black"/>
                </a:solidFill>
                <a:latin typeface="Marker Felt Thin" charset="0"/>
                <a:ea typeface="Marker Felt Thin" charset="0"/>
                <a:cs typeface="Marker Felt Thin" charset="0"/>
              </a:rPr>
              <a:t>Use </a:t>
            </a:r>
            <a:r>
              <a:rPr lang="en-GB" sz="2400" dirty="0">
                <a:solidFill>
                  <a:prstClr val="black"/>
                </a:solidFill>
                <a:latin typeface="Marker Felt Thin" charset="0"/>
                <a:ea typeface="Marker Felt Thin" charset="0"/>
                <a:cs typeface="Marker Felt Thin" charset="0"/>
              </a:rPr>
              <a:t>topically to soothe and calm skin irritations such as insect bites or hives. </a:t>
            </a:r>
          </a:p>
          <a:p>
            <a:pPr marL="342900" indent="-342900">
              <a:buFont typeface="Arial" panose="020B0604020202020204" pitchFamily="34" charset="0"/>
              <a:buChar char="•"/>
            </a:pPr>
            <a:r>
              <a:rPr lang="en-GB" sz="2400" dirty="0" smtClean="0">
                <a:solidFill>
                  <a:prstClr val="black"/>
                </a:solidFill>
                <a:latin typeface="Marker Felt Thin" charset="0"/>
                <a:ea typeface="Marker Felt Thin" charset="0"/>
                <a:cs typeface="Marker Felt Thin" charset="0"/>
              </a:rPr>
              <a:t>Diffuse </a:t>
            </a:r>
            <a:r>
              <a:rPr lang="en-GB" sz="2400" dirty="0">
                <a:solidFill>
                  <a:prstClr val="black"/>
                </a:solidFill>
                <a:latin typeface="Marker Felt Thin" charset="0"/>
                <a:ea typeface="Marker Felt Thin" charset="0"/>
                <a:cs typeface="Marker Felt Thin" charset="0"/>
              </a:rPr>
              <a:t>lavender to reduce inflammation in bronchial tubes.</a:t>
            </a:r>
          </a:p>
          <a:p>
            <a:pPr marL="342900" indent="-342900">
              <a:buFont typeface="Arial" panose="020B0604020202020204" pitchFamily="34" charset="0"/>
              <a:buChar char="•"/>
            </a:pPr>
            <a:r>
              <a:rPr lang="en-GB" sz="2400" dirty="0" smtClean="0">
                <a:solidFill>
                  <a:prstClr val="black"/>
                </a:solidFill>
                <a:latin typeface="Marker Felt Thin" charset="0"/>
                <a:ea typeface="Marker Felt Thin" charset="0"/>
                <a:cs typeface="Marker Felt Thin" charset="0"/>
              </a:rPr>
              <a:t>Use </a:t>
            </a:r>
            <a:r>
              <a:rPr lang="en-GB" sz="2400" dirty="0">
                <a:solidFill>
                  <a:prstClr val="black"/>
                </a:solidFill>
                <a:latin typeface="Marker Felt Thin" charset="0"/>
                <a:ea typeface="Marker Felt Thin" charset="0"/>
                <a:cs typeface="Marker Felt Thin" charset="0"/>
              </a:rPr>
              <a:t>lavender in lotions, bath salts, lip balms, and more.</a:t>
            </a:r>
          </a:p>
          <a:p>
            <a:pPr marL="342900" indent="-342900">
              <a:buFont typeface="Arial" panose="020B0604020202020204" pitchFamily="34" charset="0"/>
              <a:buChar char="•"/>
            </a:pPr>
            <a:endParaRPr lang="en-GB" sz="2400" dirty="0" smtClean="0">
              <a:solidFill>
                <a:prstClr val="black"/>
              </a:solidFill>
            </a:endParaRPr>
          </a:p>
          <a:p>
            <a:endParaRPr lang="en-GB" sz="2400" dirty="0">
              <a:solidFill>
                <a:prstClr val="black"/>
              </a:solidFill>
            </a:endParaRPr>
          </a:p>
          <a:p>
            <a:endParaRPr lang="en-GB" sz="2400" dirty="0" smtClean="0">
              <a:solidFill>
                <a:prstClr val="black"/>
              </a:solidFill>
            </a:endParaRPr>
          </a:p>
          <a:p>
            <a:endParaRPr lang="en-GB" sz="2400" dirty="0">
              <a:solidFill>
                <a:prstClr val="black"/>
              </a:solidFill>
            </a:endParaRPr>
          </a:p>
          <a:p>
            <a:endParaRPr lang="en-US" sz="2400" dirty="0">
              <a:solidFill>
                <a:prstClr val="black">
                  <a:lumMod val="75000"/>
                  <a:lumOff val="25000"/>
                </a:prstClr>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8" y="1988840"/>
            <a:ext cx="1375668" cy="2606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90451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0197"/>
          </a:xfrm>
        </p:spPr>
        <p:txBody>
          <a:bodyPr>
            <a:normAutofit fontScale="90000"/>
          </a:bodyPr>
          <a:lstStyle/>
          <a:p>
            <a:r>
              <a:rPr lang="en-GB" b="1" u="sng" dirty="0" smtClean="0">
                <a:solidFill>
                  <a:srgbClr val="7030A0"/>
                </a:solidFill>
              </a:rPr>
              <a:t>lemon</a:t>
            </a:r>
            <a:endParaRPr lang="en-GB" b="1" u="sng" dirty="0">
              <a:solidFill>
                <a:srgbClr val="7030A0"/>
              </a:solidFill>
            </a:endParaRPr>
          </a:p>
        </p:txBody>
      </p:sp>
      <p:pic>
        <p:nvPicPr>
          <p:cNvPr id="4" name="Content Placeholder 5" descr="IMG_8543.PNG"/>
          <p:cNvPicPr>
            <a:picLocks noChangeAspect="1"/>
          </p:cNvPicPr>
          <p:nvPr/>
        </p:nvPicPr>
        <p:blipFill>
          <a:blip r:embed="rId3" cstate="print"/>
          <a:stretch>
            <a:fillRect/>
          </a:stretch>
        </p:blipFill>
        <p:spPr>
          <a:xfrm>
            <a:off x="0" y="6021287"/>
            <a:ext cx="2123728" cy="852035"/>
          </a:xfrm>
          <a:prstGeom prst="rect">
            <a:avLst/>
          </a:prstGeom>
        </p:spPr>
      </p:pic>
      <p:sp>
        <p:nvSpPr>
          <p:cNvPr id="6" name="Title 1"/>
          <p:cNvSpPr txBox="1">
            <a:spLocks/>
          </p:cNvSpPr>
          <p:nvPr/>
        </p:nvSpPr>
        <p:spPr>
          <a:xfrm>
            <a:off x="3347864" y="6324079"/>
            <a:ext cx="6012160" cy="533921"/>
          </a:xfrm>
          <a:prstGeom prst="rect">
            <a:avLst/>
          </a:prstGeom>
        </p:spPr>
        <p:txBody>
          <a:bodyPr vert="horz" lIns="91440" tIns="45720" rIns="91440" bIns="45720" rtlCol="0" anchor="ctr">
            <a:noAutofit/>
          </a:bodyPr>
          <a:lstStyle/>
          <a:p>
            <a:pPr algn="ctr">
              <a:spcBef>
                <a:spcPct val="0"/>
              </a:spcBef>
              <a:defRPr/>
            </a:pPr>
            <a:r>
              <a:rPr lang="en-GB" sz="2800" dirty="0" smtClean="0">
                <a:solidFill>
                  <a:srgbClr val="81B46B"/>
                </a:solidFill>
              </a:rPr>
              <a:t>DōTERRA </a:t>
            </a:r>
            <a:r>
              <a:rPr lang="en-GB" sz="2800" dirty="0" smtClean="0">
                <a:solidFill>
                  <a:srgbClr val="81B46B"/>
                </a:solidFill>
                <a:latin typeface="Gadugi" pitchFamily="34" charset="0"/>
              </a:rPr>
              <a:t>Continued</a:t>
            </a:r>
            <a:r>
              <a:rPr lang="en-GB" sz="2800" dirty="0" smtClean="0">
                <a:solidFill>
                  <a:srgbClr val="81B46B"/>
                </a:solidFill>
              </a:rPr>
              <a:t> Education Series</a:t>
            </a:r>
          </a:p>
        </p:txBody>
      </p:sp>
      <p:sp>
        <p:nvSpPr>
          <p:cNvPr id="5" name="Rectangle 4"/>
          <p:cNvSpPr/>
          <p:nvPr/>
        </p:nvSpPr>
        <p:spPr>
          <a:xfrm>
            <a:off x="251520" y="1582341"/>
            <a:ext cx="7416824" cy="4154984"/>
          </a:xfrm>
          <a:prstGeom prst="rect">
            <a:avLst/>
          </a:prstGeom>
        </p:spPr>
        <p:txBody>
          <a:bodyPr wrap="square">
            <a:spAutoFit/>
          </a:bodyPr>
          <a:lstStyle/>
          <a:p>
            <a:pPr marL="342900" indent="-342900">
              <a:buFont typeface="Arial" panose="020B0604020202020204" pitchFamily="34" charset="0"/>
              <a:buChar char="•"/>
            </a:pPr>
            <a:r>
              <a:rPr lang="en-GB" sz="2400" dirty="0" smtClean="0">
                <a:latin typeface="Marker Felt Thin" charset="0"/>
                <a:ea typeface="Marker Felt Thin" charset="0"/>
                <a:cs typeface="Marker Felt Thin" charset="0"/>
              </a:rPr>
              <a:t>Lemon </a:t>
            </a:r>
            <a:r>
              <a:rPr lang="en-GB" sz="2400" dirty="0">
                <a:latin typeface="Marker Felt Thin" charset="0"/>
                <a:ea typeface="Marker Felt Thin" charset="0"/>
                <a:cs typeface="Marker Felt Thin" charset="0"/>
              </a:rPr>
              <a:t>oil supports </a:t>
            </a:r>
            <a:r>
              <a:rPr lang="en-GB" sz="2400" dirty="0" smtClean="0">
                <a:latin typeface="Marker Felt Thin" charset="0"/>
                <a:ea typeface="Marker Felt Thin" charset="0"/>
                <a:cs typeface="Marker Felt Thin" charset="0"/>
              </a:rPr>
              <a:t>lymphatic system drainage </a:t>
            </a:r>
            <a:r>
              <a:rPr lang="en-GB" sz="2400" dirty="0">
                <a:latin typeface="Marker Felt Thin" charset="0"/>
                <a:ea typeface="Marker Felt Thin" charset="0"/>
                <a:cs typeface="Marker Felt Thin" charset="0"/>
              </a:rPr>
              <a:t>and helps with overcoming respiratory conditions. </a:t>
            </a:r>
            <a:endParaRPr lang="en-GB" sz="2400" dirty="0" smtClean="0">
              <a:latin typeface="Marker Felt Thin" charset="0"/>
              <a:ea typeface="Marker Felt Thin" charset="0"/>
              <a:cs typeface="Marker Felt Thin" charset="0"/>
            </a:endParaRPr>
          </a:p>
          <a:p>
            <a:pPr marL="342900" indent="-342900">
              <a:buFont typeface="Arial" panose="020B0604020202020204" pitchFamily="34" charset="0"/>
              <a:buChar char="•"/>
            </a:pPr>
            <a:r>
              <a:rPr lang="en-GB" sz="2400" dirty="0" smtClean="0">
                <a:latin typeface="Marker Felt Thin" charset="0"/>
                <a:ea typeface="Marker Felt Thin" charset="0"/>
                <a:cs typeface="Marker Felt Thin" charset="0"/>
              </a:rPr>
              <a:t>Studies </a:t>
            </a:r>
            <a:r>
              <a:rPr lang="en-GB" sz="2400" dirty="0">
                <a:latin typeface="Marker Felt Thin" charset="0"/>
                <a:ea typeface="Marker Felt Thin" charset="0"/>
                <a:cs typeface="Marker Felt Thin" charset="0"/>
              </a:rPr>
              <a:t>have shown that lemon essential oil inhibits the growth of bacteria and boosts the immune system. </a:t>
            </a:r>
            <a:endParaRPr lang="en-GB" sz="2400" dirty="0" smtClean="0">
              <a:latin typeface="Marker Felt Thin" charset="0"/>
              <a:ea typeface="Marker Felt Thin" charset="0"/>
              <a:cs typeface="Marker Felt Thin" charset="0"/>
            </a:endParaRPr>
          </a:p>
          <a:p>
            <a:pPr marL="342900" indent="-342900">
              <a:buFont typeface="Arial" panose="020B0604020202020204" pitchFamily="34" charset="0"/>
              <a:buChar char="•"/>
            </a:pPr>
            <a:r>
              <a:rPr lang="en-GB" sz="2400" dirty="0" smtClean="0">
                <a:latin typeface="Marker Felt Thin" charset="0"/>
                <a:ea typeface="Marker Felt Thin" charset="0"/>
                <a:cs typeface="Marker Felt Thin" charset="0"/>
              </a:rPr>
              <a:t>When </a:t>
            </a:r>
            <a:r>
              <a:rPr lang="en-GB" sz="2400" dirty="0">
                <a:latin typeface="Marker Felt Thin" charset="0"/>
                <a:ea typeface="Marker Felt Thin" charset="0"/>
                <a:cs typeface="Marker Felt Thin" charset="0"/>
              </a:rPr>
              <a:t>diffused at home, lemon oil can kill bacteria and eliminate allergy triggers in the air</a:t>
            </a:r>
            <a:r>
              <a:rPr lang="en-GB" sz="2400" dirty="0" smtClean="0">
                <a:latin typeface="Marker Felt Thin" charset="0"/>
                <a:ea typeface="Marker Felt Thin" charset="0"/>
                <a:cs typeface="Marker Felt Thin" charset="0"/>
              </a:rPr>
              <a:t>.</a:t>
            </a:r>
          </a:p>
          <a:p>
            <a:pPr marL="342900" indent="-342900">
              <a:buFont typeface="Arial" panose="020B0604020202020204" pitchFamily="34" charset="0"/>
              <a:buChar char="•"/>
            </a:pPr>
            <a:r>
              <a:rPr lang="en-GB" sz="2400" dirty="0" smtClean="0">
                <a:latin typeface="Marker Felt Thin" charset="0"/>
                <a:ea typeface="Marker Felt Thin" charset="0"/>
                <a:cs typeface="Marker Felt Thin" charset="0"/>
              </a:rPr>
              <a:t>Disinfect </a:t>
            </a:r>
            <a:r>
              <a:rPr lang="en-GB" sz="2400" dirty="0">
                <a:latin typeface="Marker Felt Thin" charset="0"/>
                <a:ea typeface="Marker Felt Thin" charset="0"/>
                <a:cs typeface="Marker Felt Thin" charset="0"/>
              </a:rPr>
              <a:t>your </a:t>
            </a:r>
            <a:r>
              <a:rPr lang="en-GB" sz="2400" dirty="0" smtClean="0">
                <a:latin typeface="Marker Felt Thin" charset="0"/>
                <a:ea typeface="Marker Felt Thin" charset="0"/>
                <a:cs typeface="Marker Felt Thin" charset="0"/>
              </a:rPr>
              <a:t>home.  </a:t>
            </a:r>
            <a:r>
              <a:rPr lang="en-GB" sz="2400" dirty="0">
                <a:latin typeface="Marker Felt Thin" charset="0"/>
                <a:ea typeface="Marker Felt Thin" charset="0"/>
                <a:cs typeface="Marker Felt Thin" charset="0"/>
              </a:rPr>
              <a:t>It will remove </a:t>
            </a:r>
            <a:r>
              <a:rPr lang="en-GB" sz="2400" dirty="0" smtClean="0">
                <a:latin typeface="Marker Felt Thin" charset="0"/>
                <a:ea typeface="Marker Felt Thin" charset="0"/>
                <a:cs typeface="Marker Felt Thin" charset="0"/>
              </a:rPr>
              <a:t>bacteria, pollutants and </a:t>
            </a:r>
            <a:r>
              <a:rPr lang="en-GB" sz="2400" dirty="0">
                <a:latin typeface="Marker Felt Thin" charset="0"/>
                <a:ea typeface="Marker Felt Thin" charset="0"/>
                <a:cs typeface="Marker Felt Thin" charset="0"/>
              </a:rPr>
              <a:t>allergens from </a:t>
            </a:r>
            <a:r>
              <a:rPr lang="en-GB" sz="2400" dirty="0" smtClean="0">
                <a:latin typeface="Marker Felt Thin" charset="0"/>
                <a:ea typeface="Marker Felt Thin" charset="0"/>
                <a:cs typeface="Marker Felt Thin" charset="0"/>
              </a:rPr>
              <a:t>outside</a:t>
            </a:r>
          </a:p>
          <a:p>
            <a:pPr marL="342900" indent="-342900">
              <a:buFont typeface="Arial" panose="020B0604020202020204" pitchFamily="34" charset="0"/>
              <a:buChar char="•"/>
            </a:pPr>
            <a:r>
              <a:rPr lang="en-GB" sz="2400" dirty="0">
                <a:latin typeface="Marker Felt Thin" charset="0"/>
                <a:ea typeface="Marker Felt Thin" charset="0"/>
                <a:cs typeface="Marker Felt Thin" charset="0"/>
              </a:rPr>
              <a:t>Add lemon oil to your laundry detergent, mix a couple of drops with water and spray it on your couches, sheets, curtains and carpets.</a:t>
            </a:r>
            <a:endParaRPr lang="en-GB" sz="2400" dirty="0">
              <a:solidFill>
                <a:prstClr val="black"/>
              </a:solidFill>
              <a:latin typeface="Marker Felt Thin" charset="0"/>
              <a:ea typeface="Marker Felt Thin" charset="0"/>
              <a:cs typeface="Marker Felt Thin" charset="0"/>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87815" y="260648"/>
            <a:ext cx="1656185" cy="2131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76813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0197"/>
          </a:xfrm>
        </p:spPr>
        <p:txBody>
          <a:bodyPr>
            <a:normAutofit fontScale="90000"/>
          </a:bodyPr>
          <a:lstStyle/>
          <a:p>
            <a:r>
              <a:rPr lang="en-GB" b="1" u="sng" dirty="0">
                <a:solidFill>
                  <a:srgbClr val="7030A0"/>
                </a:solidFill>
                <a:latin typeface="Marker Felt Wide" charset="0"/>
                <a:ea typeface="Marker Felt Wide" charset="0"/>
                <a:cs typeface="Marker Felt Wide" charset="0"/>
              </a:rPr>
              <a:t>P</a:t>
            </a:r>
            <a:r>
              <a:rPr lang="en-GB" b="1" u="sng" dirty="0" smtClean="0">
                <a:solidFill>
                  <a:srgbClr val="7030A0"/>
                </a:solidFill>
                <a:latin typeface="Marker Felt Wide" charset="0"/>
                <a:ea typeface="Marker Felt Wide" charset="0"/>
                <a:cs typeface="Marker Felt Wide" charset="0"/>
              </a:rPr>
              <a:t>eppermint</a:t>
            </a:r>
            <a:endParaRPr lang="en-GB" b="1" u="sng" dirty="0">
              <a:solidFill>
                <a:srgbClr val="7030A0"/>
              </a:solidFill>
              <a:latin typeface="Marker Felt Wide" charset="0"/>
              <a:ea typeface="Marker Felt Wide" charset="0"/>
              <a:cs typeface="Marker Felt Wide" charset="0"/>
            </a:endParaRPr>
          </a:p>
        </p:txBody>
      </p:sp>
      <p:pic>
        <p:nvPicPr>
          <p:cNvPr id="4" name="Content Placeholder 5" descr="IMG_8543.PNG"/>
          <p:cNvPicPr>
            <a:picLocks noChangeAspect="1"/>
          </p:cNvPicPr>
          <p:nvPr/>
        </p:nvPicPr>
        <p:blipFill>
          <a:blip r:embed="rId2" cstate="print"/>
          <a:stretch>
            <a:fillRect/>
          </a:stretch>
        </p:blipFill>
        <p:spPr>
          <a:xfrm>
            <a:off x="0" y="6021287"/>
            <a:ext cx="2123728" cy="852035"/>
          </a:xfrm>
          <a:prstGeom prst="rect">
            <a:avLst/>
          </a:prstGeom>
        </p:spPr>
      </p:pic>
      <p:sp>
        <p:nvSpPr>
          <p:cNvPr id="6" name="Title 1"/>
          <p:cNvSpPr txBox="1">
            <a:spLocks/>
          </p:cNvSpPr>
          <p:nvPr/>
        </p:nvSpPr>
        <p:spPr>
          <a:xfrm>
            <a:off x="3347864" y="6324079"/>
            <a:ext cx="6012160" cy="533921"/>
          </a:xfrm>
          <a:prstGeom prst="rect">
            <a:avLst/>
          </a:prstGeom>
        </p:spPr>
        <p:txBody>
          <a:bodyPr vert="horz" lIns="91440" tIns="45720" rIns="91440" bIns="45720" rtlCol="0" anchor="ctr">
            <a:noAutofit/>
          </a:bodyPr>
          <a:lstStyle/>
          <a:p>
            <a:pPr algn="ctr">
              <a:spcBef>
                <a:spcPct val="0"/>
              </a:spcBef>
              <a:defRPr/>
            </a:pPr>
            <a:r>
              <a:rPr lang="en-GB" sz="2800" dirty="0" smtClean="0">
                <a:solidFill>
                  <a:srgbClr val="81B46B"/>
                </a:solidFill>
              </a:rPr>
              <a:t>DōTERRA </a:t>
            </a:r>
            <a:r>
              <a:rPr lang="en-GB" sz="2800" dirty="0" smtClean="0">
                <a:solidFill>
                  <a:srgbClr val="81B46B"/>
                </a:solidFill>
                <a:latin typeface="Gadugi" pitchFamily="34" charset="0"/>
              </a:rPr>
              <a:t>Continued</a:t>
            </a:r>
            <a:r>
              <a:rPr lang="en-GB" sz="2800" dirty="0" smtClean="0">
                <a:solidFill>
                  <a:srgbClr val="81B46B"/>
                </a:solidFill>
              </a:rPr>
              <a:t> Education Series</a:t>
            </a:r>
          </a:p>
        </p:txBody>
      </p:sp>
      <p:sp>
        <p:nvSpPr>
          <p:cNvPr id="5" name="Rectangle 4"/>
          <p:cNvSpPr/>
          <p:nvPr/>
        </p:nvSpPr>
        <p:spPr>
          <a:xfrm>
            <a:off x="683568" y="1582341"/>
            <a:ext cx="7416824" cy="3970318"/>
          </a:xfrm>
          <a:prstGeom prst="rect">
            <a:avLst/>
          </a:prstGeom>
        </p:spPr>
        <p:txBody>
          <a:bodyPr wrap="square">
            <a:spAutoFit/>
          </a:bodyPr>
          <a:lstStyle/>
          <a:p>
            <a:pPr marL="457200" indent="-457200">
              <a:buFont typeface="Arial" panose="020B0604020202020204" pitchFamily="34" charset="0"/>
              <a:buChar char="•"/>
            </a:pPr>
            <a:r>
              <a:rPr lang="en-GB" sz="2800" dirty="0" smtClean="0">
                <a:latin typeface="Marker Felt Thin" charset="0"/>
                <a:ea typeface="Marker Felt Thin" charset="0"/>
                <a:cs typeface="Marker Felt Thin" charset="0"/>
              </a:rPr>
              <a:t>Inhaling </a:t>
            </a:r>
            <a:r>
              <a:rPr lang="en-GB" sz="2800" dirty="0">
                <a:latin typeface="Marker Felt Thin" charset="0"/>
                <a:ea typeface="Marker Felt Thin" charset="0"/>
                <a:cs typeface="Marker Felt Thin" charset="0"/>
              </a:rPr>
              <a:t>diffused </a:t>
            </a:r>
            <a:r>
              <a:rPr lang="en-GB" sz="2800" dirty="0" smtClean="0">
                <a:latin typeface="Marker Felt Thin" charset="0"/>
                <a:ea typeface="Marker Felt Thin" charset="0"/>
                <a:cs typeface="Marker Felt Thin" charset="0"/>
              </a:rPr>
              <a:t>peppermint oil</a:t>
            </a:r>
            <a:r>
              <a:rPr lang="en-GB" sz="2800" dirty="0">
                <a:latin typeface="Marker Felt Thin" charset="0"/>
                <a:ea typeface="Marker Felt Thin" charset="0"/>
                <a:cs typeface="Marker Felt Thin" charset="0"/>
              </a:rPr>
              <a:t> can </a:t>
            </a:r>
            <a:r>
              <a:rPr lang="en-GB" sz="2800" dirty="0" smtClean="0">
                <a:latin typeface="Marker Felt Thin" charset="0"/>
                <a:ea typeface="Marker Felt Thin" charset="0"/>
                <a:cs typeface="Marker Felt Thin" charset="0"/>
              </a:rPr>
              <a:t>immediately </a:t>
            </a:r>
            <a:r>
              <a:rPr lang="en-GB" sz="2800" dirty="0">
                <a:latin typeface="Marker Felt Thin" charset="0"/>
                <a:ea typeface="Marker Felt Thin" charset="0"/>
                <a:cs typeface="Marker Felt Thin" charset="0"/>
              </a:rPr>
              <a:t>unclog the sinuses and offer relief to scratchy throats. </a:t>
            </a:r>
            <a:endParaRPr lang="en-GB" sz="2800" dirty="0" smtClean="0">
              <a:latin typeface="Marker Felt Thin" charset="0"/>
              <a:ea typeface="Marker Felt Thin" charset="0"/>
              <a:cs typeface="Marker Felt Thin" charset="0"/>
            </a:endParaRPr>
          </a:p>
          <a:p>
            <a:pPr marL="457200" indent="-457200">
              <a:buFont typeface="Arial" panose="020B0604020202020204" pitchFamily="34" charset="0"/>
              <a:buChar char="•"/>
            </a:pPr>
            <a:r>
              <a:rPr lang="en-GB" sz="2800" dirty="0" smtClean="0">
                <a:latin typeface="Marker Felt Thin" charset="0"/>
                <a:ea typeface="Marker Felt Thin" charset="0"/>
                <a:cs typeface="Marker Felt Thin" charset="0"/>
              </a:rPr>
              <a:t>Peppermint </a:t>
            </a:r>
            <a:r>
              <a:rPr lang="en-GB" sz="2800" dirty="0">
                <a:latin typeface="Marker Felt Thin" charset="0"/>
                <a:ea typeface="Marker Felt Thin" charset="0"/>
                <a:cs typeface="Marker Felt Thin" charset="0"/>
              </a:rPr>
              <a:t>acts as an expectorant and provides relief for allergies, as well as colds, coughs, sinusitis, asthma and bronchitis. </a:t>
            </a:r>
            <a:endParaRPr lang="en-GB" sz="2800" dirty="0" smtClean="0">
              <a:latin typeface="Marker Felt Thin" charset="0"/>
              <a:ea typeface="Marker Felt Thin" charset="0"/>
              <a:cs typeface="Marker Felt Thin" charset="0"/>
            </a:endParaRPr>
          </a:p>
          <a:p>
            <a:pPr marL="457200" indent="-457200">
              <a:buFont typeface="Arial" panose="020B0604020202020204" pitchFamily="34" charset="0"/>
              <a:buChar char="•"/>
            </a:pPr>
            <a:r>
              <a:rPr lang="en-GB" sz="2800" dirty="0" smtClean="0">
                <a:latin typeface="Marker Felt Thin" charset="0"/>
                <a:ea typeface="Marker Felt Thin" charset="0"/>
                <a:cs typeface="Marker Felt Thin" charset="0"/>
              </a:rPr>
              <a:t>It </a:t>
            </a:r>
            <a:r>
              <a:rPr lang="en-GB" sz="2800" dirty="0">
                <a:latin typeface="Marker Felt Thin" charset="0"/>
                <a:ea typeface="Marker Felt Thin" charset="0"/>
                <a:cs typeface="Marker Felt Thin" charset="0"/>
              </a:rPr>
              <a:t>has the power to discharge phlegm and reduce inflammation — a leading cause of allergic reactions</a:t>
            </a:r>
            <a:r>
              <a:rPr lang="en-GB" sz="2800" dirty="0" smtClean="0">
                <a:latin typeface="Marker Felt Thin" charset="0"/>
                <a:ea typeface="Marker Felt Thin" charset="0"/>
                <a:cs typeface="Marker Felt Thin" charset="0"/>
              </a:rPr>
              <a:t>.</a:t>
            </a:r>
            <a:endParaRPr lang="en-GB" sz="2800" dirty="0">
              <a:latin typeface="Marker Felt Thin" charset="0"/>
              <a:ea typeface="Marker Felt Thin" charset="0"/>
              <a:cs typeface="Marker Felt Thin" charset="0"/>
            </a:endParaRPr>
          </a:p>
        </p:txBody>
      </p:sp>
    </p:spTree>
    <p:extLst>
      <p:ext uri="{BB962C8B-B14F-4D97-AF65-F5344CB8AC3E}">
        <p14:creationId xmlns:p14="http://schemas.microsoft.com/office/powerpoint/2010/main" val="33576813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0197"/>
          </a:xfrm>
        </p:spPr>
        <p:txBody>
          <a:bodyPr>
            <a:normAutofit fontScale="90000"/>
          </a:bodyPr>
          <a:lstStyle/>
          <a:p>
            <a:r>
              <a:rPr lang="en-GB" b="1" u="sng" dirty="0" smtClean="0">
                <a:solidFill>
                  <a:srgbClr val="7030A0"/>
                </a:solidFill>
                <a:latin typeface="Marker Felt Wide" charset="0"/>
                <a:ea typeface="Marker Felt Wide" charset="0"/>
                <a:cs typeface="Marker Felt Wide" charset="0"/>
              </a:rPr>
              <a:t>Peppermint Studies</a:t>
            </a:r>
            <a:endParaRPr lang="en-GB" b="1" u="sng" dirty="0">
              <a:solidFill>
                <a:srgbClr val="7030A0"/>
              </a:solidFill>
              <a:latin typeface="Marker Felt Wide" charset="0"/>
              <a:ea typeface="Marker Felt Wide" charset="0"/>
              <a:cs typeface="Marker Felt Wide" charset="0"/>
            </a:endParaRPr>
          </a:p>
        </p:txBody>
      </p:sp>
      <p:pic>
        <p:nvPicPr>
          <p:cNvPr id="4" name="Content Placeholder 5" descr="IMG_8543.PNG"/>
          <p:cNvPicPr>
            <a:picLocks noChangeAspect="1"/>
          </p:cNvPicPr>
          <p:nvPr/>
        </p:nvPicPr>
        <p:blipFill>
          <a:blip r:embed="rId3" cstate="print"/>
          <a:stretch>
            <a:fillRect/>
          </a:stretch>
        </p:blipFill>
        <p:spPr>
          <a:xfrm>
            <a:off x="0" y="6021287"/>
            <a:ext cx="2123728" cy="852035"/>
          </a:xfrm>
          <a:prstGeom prst="rect">
            <a:avLst/>
          </a:prstGeom>
        </p:spPr>
      </p:pic>
      <p:sp>
        <p:nvSpPr>
          <p:cNvPr id="6" name="Title 1"/>
          <p:cNvSpPr txBox="1">
            <a:spLocks/>
          </p:cNvSpPr>
          <p:nvPr/>
        </p:nvSpPr>
        <p:spPr>
          <a:xfrm>
            <a:off x="3347864" y="6324079"/>
            <a:ext cx="6012160" cy="533921"/>
          </a:xfrm>
          <a:prstGeom prst="rect">
            <a:avLst/>
          </a:prstGeom>
        </p:spPr>
        <p:txBody>
          <a:bodyPr vert="horz" lIns="91440" tIns="45720" rIns="91440" bIns="45720" rtlCol="0" anchor="ctr">
            <a:noAutofit/>
          </a:bodyPr>
          <a:lstStyle/>
          <a:p>
            <a:pPr algn="ctr">
              <a:spcBef>
                <a:spcPct val="0"/>
              </a:spcBef>
              <a:defRPr/>
            </a:pPr>
            <a:r>
              <a:rPr lang="en-GB" sz="2800" dirty="0" smtClean="0">
                <a:solidFill>
                  <a:srgbClr val="81B46B"/>
                </a:solidFill>
              </a:rPr>
              <a:t>DōTERRA </a:t>
            </a:r>
            <a:r>
              <a:rPr lang="en-GB" sz="2800" dirty="0" smtClean="0">
                <a:solidFill>
                  <a:srgbClr val="81B46B"/>
                </a:solidFill>
                <a:latin typeface="Gadugi" pitchFamily="34" charset="0"/>
              </a:rPr>
              <a:t>Continued</a:t>
            </a:r>
            <a:r>
              <a:rPr lang="en-GB" sz="2800" dirty="0" smtClean="0">
                <a:solidFill>
                  <a:srgbClr val="81B46B"/>
                </a:solidFill>
              </a:rPr>
              <a:t> Education Series</a:t>
            </a:r>
          </a:p>
        </p:txBody>
      </p:sp>
      <p:sp>
        <p:nvSpPr>
          <p:cNvPr id="5" name="Rectangle 4"/>
          <p:cNvSpPr/>
          <p:nvPr/>
        </p:nvSpPr>
        <p:spPr>
          <a:xfrm>
            <a:off x="251520" y="1582341"/>
            <a:ext cx="7344816" cy="1938992"/>
          </a:xfrm>
          <a:prstGeom prst="rect">
            <a:avLst/>
          </a:prstGeom>
        </p:spPr>
        <p:txBody>
          <a:bodyPr wrap="square">
            <a:spAutoFit/>
          </a:bodyPr>
          <a:lstStyle/>
          <a:p>
            <a:pPr marL="342900" indent="-342900">
              <a:buFont typeface="Arial" panose="020B0604020202020204" pitchFamily="34" charset="0"/>
              <a:buChar char="•"/>
            </a:pPr>
            <a:endParaRPr lang="en-GB" sz="2400" dirty="0" smtClean="0">
              <a:solidFill>
                <a:prstClr val="black"/>
              </a:solidFill>
            </a:endParaRPr>
          </a:p>
          <a:p>
            <a:endParaRPr lang="en-GB" sz="2400" dirty="0">
              <a:solidFill>
                <a:prstClr val="black"/>
              </a:solidFill>
            </a:endParaRPr>
          </a:p>
          <a:p>
            <a:endParaRPr lang="en-GB" sz="2400" dirty="0" smtClean="0">
              <a:solidFill>
                <a:prstClr val="black"/>
              </a:solidFill>
            </a:endParaRPr>
          </a:p>
          <a:p>
            <a:endParaRPr lang="en-GB" sz="2400" dirty="0">
              <a:solidFill>
                <a:prstClr val="black"/>
              </a:solidFill>
            </a:endParaRPr>
          </a:p>
          <a:p>
            <a:endParaRPr lang="en-US" sz="2400" dirty="0">
              <a:solidFill>
                <a:prstClr val="black">
                  <a:lumMod val="75000"/>
                  <a:lumOff val="25000"/>
                </a:prstClr>
              </a:solidFill>
            </a:endParaRPr>
          </a:p>
        </p:txBody>
      </p:sp>
      <p:sp>
        <p:nvSpPr>
          <p:cNvPr id="3" name="Rectangle 2"/>
          <p:cNvSpPr/>
          <p:nvPr/>
        </p:nvSpPr>
        <p:spPr>
          <a:xfrm>
            <a:off x="611560" y="1305342"/>
            <a:ext cx="7560840" cy="4431983"/>
          </a:xfrm>
          <a:prstGeom prst="rect">
            <a:avLst/>
          </a:prstGeom>
        </p:spPr>
        <p:txBody>
          <a:bodyPr wrap="square">
            <a:spAutoFit/>
          </a:bodyPr>
          <a:lstStyle/>
          <a:p>
            <a:pPr marL="285750" indent="-285750">
              <a:buFont typeface="Arial" panose="020B0604020202020204" pitchFamily="34" charset="0"/>
              <a:buChar char="•"/>
            </a:pPr>
            <a:r>
              <a:rPr lang="en-GB" sz="2400" dirty="0">
                <a:latin typeface="Marker Felt Thin" charset="0"/>
                <a:ea typeface="Marker Felt Thin" charset="0"/>
                <a:cs typeface="Marker Felt Thin" charset="0"/>
              </a:rPr>
              <a:t>A 2010 study published in the Journal of Ethnopharmacology investigated the effects of peppermint oil in the tracheal rings of rats. The results suggest that peppermint oil is a relaxant and exhibits antispasmodic activity, inhibiting contractions that causes you to cough. </a:t>
            </a:r>
          </a:p>
          <a:p>
            <a:pPr marL="285750" indent="-285750">
              <a:buFont typeface="Arial" panose="020B0604020202020204" pitchFamily="34" charset="0"/>
              <a:buChar char="•"/>
            </a:pPr>
            <a:r>
              <a:rPr lang="en-GB" sz="2400" dirty="0">
                <a:latin typeface="Marker Felt Thin" charset="0"/>
                <a:ea typeface="Marker Felt Thin" charset="0"/>
                <a:cs typeface="Marker Felt Thin" charset="0"/>
              </a:rPr>
              <a:t>Another study published in the European Journal of Medical Research suggests that peppermint oil treatment has anti-inflammatory effects — reducing the symptoms of chronic inflammatory disorders such as allergic rhinitis and </a:t>
            </a:r>
            <a:r>
              <a:rPr lang="en-GB" sz="2400" dirty="0" smtClean="0">
                <a:latin typeface="Marker Felt Thin" charset="0"/>
                <a:ea typeface="Marker Felt Thin" charset="0"/>
                <a:cs typeface="Marker Felt Thin" charset="0"/>
              </a:rPr>
              <a:t>bronchial asthma.</a:t>
            </a:r>
            <a:endParaRPr lang="en-GB" sz="2400" dirty="0">
              <a:latin typeface="Marker Felt Thin" charset="0"/>
              <a:ea typeface="Marker Felt Thin" charset="0"/>
              <a:cs typeface="Marker Felt Thin" charset="0"/>
            </a:endParaRPr>
          </a:p>
          <a:p>
            <a:endParaRPr lang="en-GB" dirty="0">
              <a:solidFill>
                <a:prstClr val="black"/>
              </a:solidFill>
              <a:latin typeface="Marker Felt Thin" charset="0"/>
              <a:ea typeface="Marker Felt Thin" charset="0"/>
              <a:cs typeface="Marker Felt Thin" charset="0"/>
            </a:endParaRPr>
          </a:p>
        </p:txBody>
      </p:sp>
    </p:spTree>
    <p:extLst>
      <p:ext uri="{BB962C8B-B14F-4D97-AF65-F5344CB8AC3E}">
        <p14:creationId xmlns:p14="http://schemas.microsoft.com/office/powerpoint/2010/main" val="9129282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0197"/>
          </a:xfrm>
        </p:spPr>
        <p:txBody>
          <a:bodyPr>
            <a:normAutofit fontScale="90000"/>
          </a:bodyPr>
          <a:lstStyle/>
          <a:p>
            <a:r>
              <a:rPr lang="en-GB" b="1" u="sng" dirty="0" smtClean="0">
                <a:solidFill>
                  <a:srgbClr val="7030A0"/>
                </a:solidFill>
                <a:latin typeface="Marker Felt Wide" charset="0"/>
                <a:ea typeface="Marker Felt Wide" charset="0"/>
                <a:cs typeface="Marker Felt Wide" charset="0"/>
              </a:rPr>
              <a:t>Hay Fever Support</a:t>
            </a:r>
            <a:endParaRPr lang="en-GB" b="1" u="sng" dirty="0">
              <a:solidFill>
                <a:srgbClr val="7030A0"/>
              </a:solidFill>
              <a:latin typeface="Marker Felt Wide" charset="0"/>
              <a:ea typeface="Marker Felt Wide" charset="0"/>
              <a:cs typeface="Marker Felt Wide" charset="0"/>
            </a:endParaRPr>
          </a:p>
        </p:txBody>
      </p:sp>
      <p:pic>
        <p:nvPicPr>
          <p:cNvPr id="4" name="Content Placeholder 5" descr="IMG_8543.PNG"/>
          <p:cNvPicPr>
            <a:picLocks noChangeAspect="1"/>
          </p:cNvPicPr>
          <p:nvPr/>
        </p:nvPicPr>
        <p:blipFill>
          <a:blip r:embed="rId2" cstate="print"/>
          <a:stretch>
            <a:fillRect/>
          </a:stretch>
        </p:blipFill>
        <p:spPr>
          <a:xfrm>
            <a:off x="0" y="6021287"/>
            <a:ext cx="2123728" cy="852035"/>
          </a:xfrm>
          <a:prstGeom prst="rect">
            <a:avLst/>
          </a:prstGeom>
        </p:spPr>
      </p:pic>
      <p:sp>
        <p:nvSpPr>
          <p:cNvPr id="6" name="Title 1"/>
          <p:cNvSpPr txBox="1">
            <a:spLocks/>
          </p:cNvSpPr>
          <p:nvPr/>
        </p:nvSpPr>
        <p:spPr>
          <a:xfrm>
            <a:off x="3347864" y="6324079"/>
            <a:ext cx="6012160" cy="533921"/>
          </a:xfrm>
          <a:prstGeom prst="rect">
            <a:avLst/>
          </a:prstGeom>
        </p:spPr>
        <p:txBody>
          <a:bodyPr vert="horz" lIns="91440" tIns="45720" rIns="91440" bIns="45720" rtlCol="0" anchor="ctr">
            <a:noAutofit/>
          </a:bodyPr>
          <a:lstStyle/>
          <a:p>
            <a:pPr algn="ctr">
              <a:spcBef>
                <a:spcPct val="0"/>
              </a:spcBef>
              <a:defRPr/>
            </a:pPr>
            <a:r>
              <a:rPr lang="en-GB" sz="2800" dirty="0" smtClean="0">
                <a:solidFill>
                  <a:srgbClr val="81B46B"/>
                </a:solidFill>
              </a:rPr>
              <a:t>DōTERRA </a:t>
            </a:r>
            <a:r>
              <a:rPr lang="en-GB" sz="2800" dirty="0" smtClean="0">
                <a:solidFill>
                  <a:srgbClr val="81B46B"/>
                </a:solidFill>
                <a:latin typeface="Gadugi" pitchFamily="34" charset="0"/>
              </a:rPr>
              <a:t>Continued</a:t>
            </a:r>
            <a:r>
              <a:rPr lang="en-GB" sz="2800" dirty="0" smtClean="0">
                <a:solidFill>
                  <a:srgbClr val="81B46B"/>
                </a:solidFill>
              </a:rPr>
              <a:t> Education Series</a:t>
            </a:r>
          </a:p>
        </p:txBody>
      </p:sp>
      <p:sp>
        <p:nvSpPr>
          <p:cNvPr id="5" name="Rectangle 4"/>
          <p:cNvSpPr/>
          <p:nvPr/>
        </p:nvSpPr>
        <p:spPr>
          <a:xfrm>
            <a:off x="251520" y="980728"/>
            <a:ext cx="7848872" cy="4893647"/>
          </a:xfrm>
          <a:prstGeom prst="rect">
            <a:avLst/>
          </a:prstGeom>
        </p:spPr>
        <p:txBody>
          <a:bodyPr wrap="square">
            <a:spAutoFit/>
          </a:bodyPr>
          <a:lstStyle/>
          <a:p>
            <a:endParaRPr lang="en-GB" sz="2400" dirty="0">
              <a:solidFill>
                <a:prstClr val="black"/>
              </a:solidFill>
            </a:endParaRPr>
          </a:p>
          <a:p>
            <a:r>
              <a:rPr lang="en-GB" sz="2400" dirty="0" smtClean="0">
                <a:solidFill>
                  <a:prstClr val="black"/>
                </a:solidFill>
                <a:latin typeface="Marker Felt Thin" charset="0"/>
                <a:ea typeface="Marker Felt Thin" charset="0"/>
                <a:cs typeface="Marker Felt Thin" charset="0"/>
              </a:rPr>
              <a:t>Blend 2 drops each of lavender, lemon, and peppermint oil in 1 tsp (5ml) of Fractionated Coconut oil, and apply a small amount on the temples, under the nose, and on the bottoms of the feet morning and evening. </a:t>
            </a:r>
          </a:p>
          <a:p>
            <a:endParaRPr lang="en-GB" sz="2400" dirty="0">
              <a:solidFill>
                <a:prstClr val="black"/>
              </a:solidFill>
              <a:latin typeface="Marker Felt Thin" charset="0"/>
              <a:ea typeface="Marker Felt Thin" charset="0"/>
              <a:cs typeface="Marker Felt Thin" charset="0"/>
            </a:endParaRPr>
          </a:p>
          <a:p>
            <a:r>
              <a:rPr lang="en-GB" sz="2400" dirty="0" smtClean="0">
                <a:solidFill>
                  <a:prstClr val="black"/>
                </a:solidFill>
                <a:latin typeface="Marker Felt Thin" charset="0"/>
                <a:ea typeface="Marker Felt Thin" charset="0"/>
                <a:cs typeface="Marker Felt Thin" charset="0"/>
              </a:rPr>
              <a:t>Also diffuse, use in a roller bottle or take a shot!</a:t>
            </a:r>
          </a:p>
          <a:p>
            <a:endParaRPr lang="en-GB" sz="2400" dirty="0" smtClean="0">
              <a:solidFill>
                <a:prstClr val="black"/>
              </a:solidFill>
              <a:latin typeface="Marker Felt Thin" charset="0"/>
              <a:ea typeface="Marker Felt Thin" charset="0"/>
              <a:cs typeface="Marker Felt Thin" charset="0"/>
            </a:endParaRPr>
          </a:p>
          <a:p>
            <a:r>
              <a:rPr lang="en-GB" sz="2400" dirty="0" smtClean="0">
                <a:solidFill>
                  <a:prstClr val="black"/>
                </a:solidFill>
                <a:latin typeface="Marker Felt Thin" charset="0"/>
                <a:ea typeface="Marker Felt Thin" charset="0"/>
                <a:cs typeface="Marker Felt Thin" charset="0"/>
              </a:rPr>
              <a:t>OTHER OILS TO TRY-</a:t>
            </a:r>
          </a:p>
          <a:p>
            <a:r>
              <a:rPr lang="en-GB" sz="2400" dirty="0" smtClean="0">
                <a:solidFill>
                  <a:prstClr val="black"/>
                </a:solidFill>
                <a:latin typeface="Marker Felt Thin" charset="0"/>
                <a:ea typeface="Marker Felt Thin" charset="0"/>
                <a:cs typeface="Marker Felt Thin" charset="0"/>
              </a:rPr>
              <a:t>Melissa- natural anti histamine</a:t>
            </a:r>
          </a:p>
          <a:p>
            <a:r>
              <a:rPr lang="en-GB" sz="2400" dirty="0" smtClean="0">
                <a:solidFill>
                  <a:prstClr val="black"/>
                </a:solidFill>
                <a:latin typeface="Marker Felt Thin" charset="0"/>
                <a:ea typeface="Marker Felt Thin" charset="0"/>
                <a:cs typeface="Marker Felt Thin" charset="0"/>
              </a:rPr>
              <a:t>Eucalyptus-opens lungs and sinuses</a:t>
            </a:r>
          </a:p>
          <a:p>
            <a:r>
              <a:rPr lang="en-GB" sz="2400" dirty="0" smtClean="0">
                <a:solidFill>
                  <a:prstClr val="black"/>
                </a:solidFill>
                <a:latin typeface="Marker Felt Thin" charset="0"/>
                <a:ea typeface="Marker Felt Thin" charset="0"/>
                <a:cs typeface="Marker Felt Thin" charset="0"/>
              </a:rPr>
              <a:t>Basil- supports adrenals</a:t>
            </a:r>
          </a:p>
          <a:p>
            <a:r>
              <a:rPr lang="en-GB" sz="2400" dirty="0" smtClean="0">
                <a:solidFill>
                  <a:prstClr val="black"/>
                </a:solidFill>
                <a:latin typeface="Marker Felt Thin" charset="0"/>
                <a:ea typeface="Marker Felt Thin" charset="0"/>
                <a:cs typeface="Marker Felt Thin" charset="0"/>
              </a:rPr>
              <a:t>Roman Chamomile- soothing</a:t>
            </a:r>
            <a:endParaRPr lang="en-GB" sz="2400" dirty="0">
              <a:solidFill>
                <a:prstClr val="black"/>
              </a:solidFill>
              <a:latin typeface="Marker Felt Thin" charset="0"/>
              <a:ea typeface="Marker Felt Thin" charset="0"/>
              <a:cs typeface="Marker Felt Thin" charset="0"/>
            </a:endParaRPr>
          </a:p>
        </p:txBody>
      </p:sp>
    </p:spTree>
    <p:extLst>
      <p:ext uri="{BB962C8B-B14F-4D97-AF65-F5344CB8AC3E}">
        <p14:creationId xmlns:p14="http://schemas.microsoft.com/office/powerpoint/2010/main" val="545890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0"/>
            <a:ext cx="9036496" cy="1295029"/>
          </a:xfrm>
        </p:spPr>
        <p:txBody>
          <a:bodyPr>
            <a:normAutofit/>
          </a:bodyPr>
          <a:lstStyle/>
          <a:p>
            <a:r>
              <a:rPr lang="en-GB" b="1" u="sng" dirty="0" smtClean="0">
                <a:solidFill>
                  <a:srgbClr val="7030A0"/>
                </a:solidFill>
                <a:latin typeface="Marker Felt Wide" charset="0"/>
                <a:ea typeface="Marker Felt Wide" charset="0"/>
                <a:cs typeface="Marker Felt Wide" charset="0"/>
              </a:rPr>
              <a:t>For convenience</a:t>
            </a:r>
            <a:endParaRPr lang="en-GB" b="1" u="sng" dirty="0">
              <a:solidFill>
                <a:srgbClr val="7030A0"/>
              </a:solidFill>
              <a:latin typeface="Marker Felt Wide" charset="0"/>
              <a:ea typeface="Marker Felt Wide" charset="0"/>
              <a:cs typeface="Marker Felt Wide" charset="0"/>
            </a:endParaRPr>
          </a:p>
        </p:txBody>
      </p:sp>
      <p:pic>
        <p:nvPicPr>
          <p:cNvPr id="4" name="Content Placeholder 5" descr="IMG_8543.PNG"/>
          <p:cNvPicPr>
            <a:picLocks noChangeAspect="1"/>
          </p:cNvPicPr>
          <p:nvPr/>
        </p:nvPicPr>
        <p:blipFill>
          <a:blip r:embed="rId2" cstate="print"/>
          <a:stretch>
            <a:fillRect/>
          </a:stretch>
        </p:blipFill>
        <p:spPr>
          <a:xfrm>
            <a:off x="0" y="6021287"/>
            <a:ext cx="2123728" cy="852035"/>
          </a:xfrm>
          <a:prstGeom prst="rect">
            <a:avLst/>
          </a:prstGeom>
        </p:spPr>
      </p:pic>
      <p:sp>
        <p:nvSpPr>
          <p:cNvPr id="6" name="Title 1"/>
          <p:cNvSpPr txBox="1">
            <a:spLocks/>
          </p:cNvSpPr>
          <p:nvPr/>
        </p:nvSpPr>
        <p:spPr>
          <a:xfrm>
            <a:off x="3347864" y="6324079"/>
            <a:ext cx="6012160" cy="533921"/>
          </a:xfrm>
          <a:prstGeom prst="rect">
            <a:avLst/>
          </a:prstGeom>
        </p:spPr>
        <p:txBody>
          <a:bodyPr vert="horz" lIns="91440" tIns="45720" rIns="91440" bIns="45720" rtlCol="0" anchor="ctr">
            <a:noAutofit/>
          </a:bodyPr>
          <a:lstStyle/>
          <a:p>
            <a:pPr algn="ctr">
              <a:spcBef>
                <a:spcPct val="0"/>
              </a:spcBef>
              <a:defRPr/>
            </a:pPr>
            <a:r>
              <a:rPr lang="en-GB" sz="2800" dirty="0" smtClean="0">
                <a:solidFill>
                  <a:srgbClr val="81B46B"/>
                </a:solidFill>
              </a:rPr>
              <a:t>DōTERRA </a:t>
            </a:r>
            <a:r>
              <a:rPr lang="en-GB" sz="2800" dirty="0" smtClean="0">
                <a:solidFill>
                  <a:srgbClr val="81B46B"/>
                </a:solidFill>
                <a:latin typeface="Gadugi" pitchFamily="34" charset="0"/>
              </a:rPr>
              <a:t>Continued</a:t>
            </a:r>
            <a:r>
              <a:rPr lang="en-GB" sz="2800" dirty="0" smtClean="0">
                <a:solidFill>
                  <a:srgbClr val="81B46B"/>
                </a:solidFill>
              </a:rPr>
              <a:t> Education Series</a:t>
            </a:r>
          </a:p>
        </p:txBody>
      </p:sp>
      <p:sp>
        <p:nvSpPr>
          <p:cNvPr id="5" name="Rectangle 4"/>
          <p:cNvSpPr/>
          <p:nvPr/>
        </p:nvSpPr>
        <p:spPr>
          <a:xfrm>
            <a:off x="683568" y="1582341"/>
            <a:ext cx="7416824" cy="830997"/>
          </a:xfrm>
          <a:prstGeom prst="rect">
            <a:avLst/>
          </a:prstGeom>
        </p:spPr>
        <p:txBody>
          <a:bodyPr wrap="square">
            <a:spAutoFit/>
          </a:bodyPr>
          <a:lstStyle/>
          <a:p>
            <a:endParaRPr lang="en-GB" sz="2400" dirty="0">
              <a:solidFill>
                <a:prstClr val="black"/>
              </a:solidFill>
            </a:endParaRPr>
          </a:p>
          <a:p>
            <a:endParaRPr lang="en-US" sz="2400" dirty="0">
              <a:solidFill>
                <a:prstClr val="black">
                  <a:lumMod val="75000"/>
                  <a:lumOff val="25000"/>
                </a:prstClr>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92" y="1294528"/>
            <a:ext cx="4250134" cy="4176464"/>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0112" y="2022864"/>
            <a:ext cx="2857500" cy="2857500"/>
          </a:xfrm>
          <a:prstGeom prst="rect">
            <a:avLst/>
          </a:prstGeom>
        </p:spPr>
      </p:pic>
    </p:spTree>
    <p:extLst>
      <p:ext uri="{BB962C8B-B14F-4D97-AF65-F5344CB8AC3E}">
        <p14:creationId xmlns:p14="http://schemas.microsoft.com/office/powerpoint/2010/main" val="36786031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7030A0"/>
                </a:solidFill>
              </a:rPr>
              <a:t>Breathe</a:t>
            </a:r>
            <a:r>
              <a:rPr lang="en-GB" dirty="0" smtClean="0"/>
              <a:t>  </a:t>
            </a:r>
            <a:endParaRPr lang="en-GB" dirty="0"/>
          </a:p>
        </p:txBody>
      </p:sp>
      <p:pic>
        <p:nvPicPr>
          <p:cNvPr id="717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2132856"/>
            <a:ext cx="3017308" cy="38202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descr="Image result for Breathe doter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1761" y="2564904"/>
            <a:ext cx="3182334" cy="430841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483768" y="1173163"/>
            <a:ext cx="4221830" cy="2930484"/>
          </a:xfrm>
          <a:prstGeom prst="rect">
            <a:avLst/>
          </a:prstGeom>
          <a:noFill/>
        </p:spPr>
        <p:txBody>
          <a:bodyPr wrap="square" rtlCol="0">
            <a:spAutoFit/>
          </a:bodyPr>
          <a:lstStyle/>
          <a:p>
            <a:r>
              <a:rPr lang="en-GB" sz="3600" b="1" smtClean="0">
                <a:solidFill>
                  <a:prstClr val="white">
                    <a:lumMod val="50000"/>
                  </a:prstClr>
                </a:solidFill>
              </a:rPr>
              <a:t>Blocked noses</a:t>
            </a:r>
          </a:p>
          <a:p>
            <a:r>
              <a:rPr lang="en-GB" sz="3600" b="1" dirty="0" smtClean="0">
                <a:solidFill>
                  <a:prstClr val="white">
                    <a:lumMod val="50000"/>
                  </a:prstClr>
                </a:solidFill>
              </a:rPr>
              <a:t>Chesty </a:t>
            </a:r>
            <a:r>
              <a:rPr lang="en-GB" sz="3600" b="1" dirty="0" smtClean="0">
                <a:solidFill>
                  <a:prstClr val="white">
                    <a:lumMod val="50000"/>
                  </a:prstClr>
                </a:solidFill>
              </a:rPr>
              <a:t>Coughs</a:t>
            </a:r>
          </a:p>
          <a:p>
            <a:r>
              <a:rPr lang="en-GB" sz="3600" b="1" dirty="0" smtClean="0">
                <a:solidFill>
                  <a:prstClr val="white">
                    <a:lumMod val="50000"/>
                  </a:prstClr>
                </a:solidFill>
              </a:rPr>
              <a:t>Congestion</a:t>
            </a:r>
          </a:p>
          <a:p>
            <a:r>
              <a:rPr lang="en-GB" sz="3600" b="1" dirty="0" smtClean="0">
                <a:solidFill>
                  <a:prstClr val="white">
                    <a:lumMod val="50000"/>
                  </a:prstClr>
                </a:solidFill>
              </a:rPr>
              <a:t>Croup</a:t>
            </a:r>
          </a:p>
          <a:p>
            <a:r>
              <a:rPr lang="en-GB" sz="3600" b="1" dirty="0" smtClean="0">
                <a:solidFill>
                  <a:prstClr val="white">
                    <a:lumMod val="50000"/>
                  </a:prstClr>
                </a:solidFill>
              </a:rPr>
              <a:t>Asthma</a:t>
            </a:r>
            <a:endParaRPr lang="en-GB" sz="3600" b="1" dirty="0">
              <a:solidFill>
                <a:prstClr val="white">
                  <a:lumMod val="50000"/>
                </a:prstClr>
              </a:solidFill>
            </a:endParaRPr>
          </a:p>
        </p:txBody>
      </p:sp>
      <p:pic>
        <p:nvPicPr>
          <p:cNvPr id="7" name="Content Placeholder 5" descr="IMG_8543.PNG"/>
          <p:cNvPicPr>
            <a:picLocks noChangeAspect="1"/>
          </p:cNvPicPr>
          <p:nvPr/>
        </p:nvPicPr>
        <p:blipFill>
          <a:blip r:embed="rId4" cstate="print"/>
          <a:stretch>
            <a:fillRect/>
          </a:stretch>
        </p:blipFill>
        <p:spPr>
          <a:xfrm>
            <a:off x="0" y="6021287"/>
            <a:ext cx="2123728" cy="852035"/>
          </a:xfrm>
          <a:prstGeom prst="rect">
            <a:avLst/>
          </a:prstGeom>
        </p:spPr>
      </p:pic>
      <p:pic>
        <p:nvPicPr>
          <p:cNvPr id="717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5300" y="533400"/>
            <a:ext cx="639763"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923187" y="526832"/>
            <a:ext cx="607900" cy="646331"/>
          </a:xfrm>
          <a:prstGeom prst="rect">
            <a:avLst/>
          </a:prstGeom>
          <a:noFill/>
        </p:spPr>
        <p:txBody>
          <a:bodyPr wrap="square" rtlCol="0">
            <a:spAutoFit/>
          </a:bodyPr>
          <a:lstStyle/>
          <a:p>
            <a:pPr algn="ctr"/>
            <a:r>
              <a:rPr lang="en-GB" sz="3600" dirty="0" smtClean="0">
                <a:solidFill>
                  <a:prstClr val="black"/>
                </a:solidFill>
              </a:rPr>
              <a:t> </a:t>
            </a:r>
            <a:r>
              <a:rPr lang="en-GB" sz="3600" dirty="0" smtClean="0">
                <a:solidFill>
                  <a:prstClr val="white"/>
                </a:solidFill>
              </a:rPr>
              <a:t>A</a:t>
            </a:r>
            <a:endParaRPr lang="en-GB" sz="3600" dirty="0">
              <a:solidFill>
                <a:prstClr val="white"/>
              </a:solidFill>
            </a:endParaRPr>
          </a:p>
        </p:txBody>
      </p:sp>
      <p:pic>
        <p:nvPicPr>
          <p:cNvPr id="717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1800" y="533400"/>
            <a:ext cx="633413"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6857999" y="533400"/>
            <a:ext cx="481013" cy="646331"/>
          </a:xfrm>
          <a:prstGeom prst="rect">
            <a:avLst/>
          </a:prstGeom>
          <a:noFill/>
        </p:spPr>
        <p:txBody>
          <a:bodyPr wrap="square" rtlCol="0">
            <a:spAutoFit/>
          </a:bodyPr>
          <a:lstStyle/>
          <a:p>
            <a:pPr algn="ctr"/>
            <a:r>
              <a:rPr lang="en-GB" sz="3600" dirty="0">
                <a:solidFill>
                  <a:prstClr val="white"/>
                </a:solidFill>
              </a:rPr>
              <a:t>T</a:t>
            </a:r>
          </a:p>
        </p:txBody>
      </p:sp>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65165" y="3980656"/>
            <a:ext cx="2229284" cy="2304256"/>
          </a:xfrm>
          <a:prstGeom prst="rect">
            <a:avLst/>
          </a:prstGeom>
        </p:spPr>
      </p:pic>
      <p:sp>
        <p:nvSpPr>
          <p:cNvPr id="9" name="TextBox 8"/>
          <p:cNvSpPr txBox="1"/>
          <p:nvPr/>
        </p:nvSpPr>
        <p:spPr>
          <a:xfrm>
            <a:off x="6781800" y="2996952"/>
            <a:ext cx="2417532" cy="369332"/>
          </a:xfrm>
          <a:prstGeom prst="rect">
            <a:avLst/>
          </a:prstGeom>
          <a:noFill/>
        </p:spPr>
        <p:txBody>
          <a:bodyPr wrap="square" rtlCol="0">
            <a:spAutoFit/>
          </a:bodyPr>
          <a:lstStyle/>
          <a:p>
            <a:r>
              <a:rPr lang="en-US" dirty="0" smtClean="0">
                <a:solidFill>
                  <a:prstClr val="black"/>
                </a:solidFill>
                <a:latin typeface="Marker Felt Thin" charset="0"/>
                <a:ea typeface="Marker Felt Thin" charset="0"/>
                <a:cs typeface="Marker Felt Thin" charset="0"/>
              </a:rPr>
              <a:t>Breathe vapor stick</a:t>
            </a:r>
            <a:endParaRPr lang="en-US" dirty="0">
              <a:solidFill>
                <a:prstClr val="black"/>
              </a:solidFill>
              <a:latin typeface="Marker Felt Thin" charset="0"/>
              <a:ea typeface="Marker Felt Thin" charset="0"/>
              <a:cs typeface="Marker Felt Thin" charset="0"/>
            </a:endParaRPr>
          </a:p>
        </p:txBody>
      </p:sp>
      <p:sp>
        <p:nvSpPr>
          <p:cNvPr id="10" name="TextBox 9"/>
          <p:cNvSpPr txBox="1"/>
          <p:nvPr/>
        </p:nvSpPr>
        <p:spPr>
          <a:xfrm>
            <a:off x="3851920" y="6284912"/>
            <a:ext cx="2417461" cy="369332"/>
          </a:xfrm>
          <a:prstGeom prst="rect">
            <a:avLst/>
          </a:prstGeom>
          <a:noFill/>
        </p:spPr>
        <p:txBody>
          <a:bodyPr wrap="square" rtlCol="0">
            <a:spAutoFit/>
          </a:bodyPr>
          <a:lstStyle/>
          <a:p>
            <a:r>
              <a:rPr lang="en-US" dirty="0" smtClean="0">
                <a:solidFill>
                  <a:prstClr val="black"/>
                </a:solidFill>
                <a:latin typeface="Marker Felt Thin" charset="0"/>
                <a:ea typeface="Marker Felt Thin" charset="0"/>
                <a:cs typeface="Marker Felt Thin" charset="0"/>
              </a:rPr>
              <a:t>Breathe throat drops</a:t>
            </a:r>
            <a:endParaRPr lang="en-US" dirty="0">
              <a:solidFill>
                <a:prstClr val="black"/>
              </a:solidFill>
              <a:latin typeface="Marker Felt Thin" charset="0"/>
              <a:ea typeface="Marker Felt Thin" charset="0"/>
              <a:cs typeface="Marker Felt Thin" charset="0"/>
            </a:endParaRPr>
          </a:p>
        </p:txBody>
      </p:sp>
    </p:spTree>
    <p:extLst>
      <p:ext uri="{BB962C8B-B14F-4D97-AF65-F5344CB8AC3E}">
        <p14:creationId xmlns:p14="http://schemas.microsoft.com/office/powerpoint/2010/main" val="948936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solidFill>
                  <a:srgbClr val="7030A0"/>
                </a:solidFill>
                <a:latin typeface="Marker Felt Wide" charset="0"/>
                <a:ea typeface="Marker Felt Wide" charset="0"/>
                <a:cs typeface="Marker Felt Wide" charset="0"/>
              </a:rPr>
              <a:t>Todays Topic</a:t>
            </a:r>
            <a:endParaRPr lang="en-GB" b="1" u="sng" dirty="0">
              <a:solidFill>
                <a:srgbClr val="7030A0"/>
              </a:solidFill>
              <a:latin typeface="Marker Felt Wide" charset="0"/>
              <a:ea typeface="Marker Felt Wide" charset="0"/>
              <a:cs typeface="Marker Felt Wide" charset="0"/>
            </a:endParaRPr>
          </a:p>
        </p:txBody>
      </p:sp>
      <p:pic>
        <p:nvPicPr>
          <p:cNvPr id="4" name="Content Placeholder 5" descr="IMG_8543.PNG"/>
          <p:cNvPicPr>
            <a:picLocks noChangeAspect="1"/>
          </p:cNvPicPr>
          <p:nvPr/>
        </p:nvPicPr>
        <p:blipFill>
          <a:blip r:embed="rId3" cstate="print"/>
          <a:stretch>
            <a:fillRect/>
          </a:stretch>
        </p:blipFill>
        <p:spPr>
          <a:xfrm>
            <a:off x="0" y="6021287"/>
            <a:ext cx="2123728" cy="852035"/>
          </a:xfrm>
          <a:prstGeom prst="rect">
            <a:avLst/>
          </a:prstGeom>
        </p:spPr>
      </p:pic>
      <p:sp>
        <p:nvSpPr>
          <p:cNvPr id="6" name="Title 1"/>
          <p:cNvSpPr txBox="1">
            <a:spLocks/>
          </p:cNvSpPr>
          <p:nvPr/>
        </p:nvSpPr>
        <p:spPr>
          <a:xfrm>
            <a:off x="3347864" y="6324079"/>
            <a:ext cx="6012160" cy="533921"/>
          </a:xfrm>
          <a:prstGeom prst="rect">
            <a:avLst/>
          </a:prstGeom>
        </p:spPr>
        <p:txBody>
          <a:bodyPr vert="horz" lIns="91440" tIns="45720" rIns="91440" bIns="45720" rtlCol="0" anchor="ctr">
            <a:noAutofit/>
          </a:bodyPr>
          <a:lstStyle/>
          <a:p>
            <a:pPr algn="ctr">
              <a:spcBef>
                <a:spcPct val="0"/>
              </a:spcBef>
              <a:defRPr/>
            </a:pPr>
            <a:r>
              <a:rPr lang="en-GB" sz="2800" dirty="0" smtClean="0">
                <a:solidFill>
                  <a:srgbClr val="81B46B"/>
                </a:solidFill>
              </a:rPr>
              <a:t>DōTERRA </a:t>
            </a:r>
            <a:r>
              <a:rPr lang="en-GB" sz="2800" dirty="0" smtClean="0">
                <a:solidFill>
                  <a:srgbClr val="81B46B"/>
                </a:solidFill>
                <a:latin typeface="Gadugi" pitchFamily="34" charset="0"/>
              </a:rPr>
              <a:t>Continued</a:t>
            </a:r>
            <a:r>
              <a:rPr lang="en-GB" sz="2800" dirty="0" smtClean="0">
                <a:solidFill>
                  <a:srgbClr val="81B46B"/>
                </a:solidFill>
              </a:rPr>
              <a:t> Education Series</a:t>
            </a:r>
          </a:p>
        </p:txBody>
      </p:sp>
      <p:sp>
        <p:nvSpPr>
          <p:cNvPr id="5" name="AutoShape 2" descr="Image result for allergies"/>
          <p:cNvSpPr>
            <a:spLocks noChangeAspect="1" noChangeArrowheads="1"/>
          </p:cNvSpPr>
          <p:nvPr/>
        </p:nvSpPr>
        <p:spPr bwMode="auto">
          <a:xfrm>
            <a:off x="155575" y="-1608138"/>
            <a:ext cx="6229350" cy="33623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1988840"/>
            <a:ext cx="3304065" cy="3070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211960" y="2492896"/>
            <a:ext cx="6050770" cy="1077218"/>
          </a:xfrm>
          <a:prstGeom prst="rect">
            <a:avLst/>
          </a:prstGeom>
          <a:noFill/>
        </p:spPr>
        <p:txBody>
          <a:bodyPr wrap="square" rtlCol="0">
            <a:spAutoFit/>
          </a:bodyPr>
          <a:lstStyle/>
          <a:p>
            <a:r>
              <a:rPr lang="en-US" sz="3200" b="1" dirty="0" smtClean="0">
                <a:solidFill>
                  <a:srgbClr val="9BBB59">
                    <a:lumMod val="50000"/>
                  </a:srgbClr>
                </a:solidFill>
                <a:latin typeface="Marker Felt Wide" charset="0"/>
                <a:ea typeface="Marker Felt Wide" charset="0"/>
                <a:cs typeface="Marker Felt Wide" charset="0"/>
              </a:rPr>
              <a:t> Natural support </a:t>
            </a:r>
          </a:p>
          <a:p>
            <a:r>
              <a:rPr lang="en-US" sz="3200" b="1" dirty="0" smtClean="0">
                <a:solidFill>
                  <a:srgbClr val="9BBB59">
                    <a:lumMod val="50000"/>
                  </a:srgbClr>
                </a:solidFill>
                <a:latin typeface="Marker Felt Wide" charset="0"/>
                <a:ea typeface="Marker Felt Wide" charset="0"/>
                <a:cs typeface="Marker Felt Wide" charset="0"/>
              </a:rPr>
              <a:t> For Allergies</a:t>
            </a:r>
            <a:endParaRPr lang="en-US" sz="3200" b="1" dirty="0">
              <a:solidFill>
                <a:srgbClr val="9BBB59">
                  <a:lumMod val="50000"/>
                </a:srgbClr>
              </a:solidFill>
              <a:latin typeface="Marker Felt Wide" charset="0"/>
              <a:ea typeface="Marker Felt Wide" charset="0"/>
              <a:cs typeface="Marker Felt Wide" charset="0"/>
            </a:endParaRPr>
          </a:p>
        </p:txBody>
      </p:sp>
    </p:spTree>
    <p:extLst>
      <p:ext uri="{BB962C8B-B14F-4D97-AF65-F5344CB8AC3E}">
        <p14:creationId xmlns:p14="http://schemas.microsoft.com/office/powerpoint/2010/main" val="20333356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0197"/>
          </a:xfrm>
        </p:spPr>
        <p:txBody>
          <a:bodyPr>
            <a:normAutofit fontScale="90000"/>
          </a:bodyPr>
          <a:lstStyle/>
          <a:p>
            <a:r>
              <a:rPr lang="en-GB" b="1" u="sng" dirty="0" smtClean="0">
                <a:solidFill>
                  <a:srgbClr val="7030A0"/>
                </a:solidFill>
                <a:latin typeface="Marker Felt Wide" charset="0"/>
                <a:ea typeface="Marker Felt Wide" charset="0"/>
                <a:cs typeface="Marker Felt Wide" charset="0"/>
              </a:rPr>
              <a:t>Homemade nasal rub</a:t>
            </a:r>
            <a:endParaRPr lang="en-GB" b="1" u="sng" dirty="0">
              <a:solidFill>
                <a:srgbClr val="7030A0"/>
              </a:solidFill>
              <a:latin typeface="Marker Felt Wide" charset="0"/>
              <a:ea typeface="Marker Felt Wide" charset="0"/>
              <a:cs typeface="Marker Felt Wide" charset="0"/>
            </a:endParaRPr>
          </a:p>
        </p:txBody>
      </p:sp>
      <p:pic>
        <p:nvPicPr>
          <p:cNvPr id="4" name="Content Placeholder 5" descr="IMG_8543.PNG"/>
          <p:cNvPicPr>
            <a:picLocks noChangeAspect="1"/>
          </p:cNvPicPr>
          <p:nvPr/>
        </p:nvPicPr>
        <p:blipFill>
          <a:blip r:embed="rId2" cstate="print"/>
          <a:stretch>
            <a:fillRect/>
          </a:stretch>
        </p:blipFill>
        <p:spPr>
          <a:xfrm>
            <a:off x="0" y="6021287"/>
            <a:ext cx="2123728" cy="852035"/>
          </a:xfrm>
          <a:prstGeom prst="rect">
            <a:avLst/>
          </a:prstGeom>
        </p:spPr>
      </p:pic>
      <p:sp>
        <p:nvSpPr>
          <p:cNvPr id="6" name="Title 1"/>
          <p:cNvSpPr txBox="1">
            <a:spLocks/>
          </p:cNvSpPr>
          <p:nvPr/>
        </p:nvSpPr>
        <p:spPr>
          <a:xfrm>
            <a:off x="3347864" y="6324079"/>
            <a:ext cx="6012160" cy="533921"/>
          </a:xfrm>
          <a:prstGeom prst="rect">
            <a:avLst/>
          </a:prstGeom>
        </p:spPr>
        <p:txBody>
          <a:bodyPr vert="horz" lIns="91440" tIns="45720" rIns="91440" bIns="45720" rtlCol="0" anchor="ctr">
            <a:noAutofit/>
          </a:bodyPr>
          <a:lstStyle/>
          <a:p>
            <a:pPr algn="ctr">
              <a:spcBef>
                <a:spcPct val="0"/>
              </a:spcBef>
              <a:defRPr/>
            </a:pPr>
            <a:r>
              <a:rPr lang="en-GB" sz="2800" dirty="0" smtClean="0">
                <a:solidFill>
                  <a:srgbClr val="81B46B"/>
                </a:solidFill>
              </a:rPr>
              <a:t>DōTERRA </a:t>
            </a:r>
            <a:r>
              <a:rPr lang="en-GB" sz="2800" dirty="0" smtClean="0">
                <a:solidFill>
                  <a:srgbClr val="81B46B"/>
                </a:solidFill>
                <a:latin typeface="Gadugi" pitchFamily="34" charset="0"/>
              </a:rPr>
              <a:t>Continued</a:t>
            </a:r>
            <a:r>
              <a:rPr lang="en-GB" sz="2800" dirty="0" smtClean="0">
                <a:solidFill>
                  <a:srgbClr val="81B46B"/>
                </a:solidFill>
              </a:rPr>
              <a:t> Education Series</a:t>
            </a:r>
          </a:p>
        </p:txBody>
      </p:sp>
      <p:sp>
        <p:nvSpPr>
          <p:cNvPr id="5" name="Rectangle 4"/>
          <p:cNvSpPr/>
          <p:nvPr/>
        </p:nvSpPr>
        <p:spPr>
          <a:xfrm>
            <a:off x="683568" y="1582341"/>
            <a:ext cx="7416824" cy="1569660"/>
          </a:xfrm>
          <a:prstGeom prst="rect">
            <a:avLst/>
          </a:prstGeom>
        </p:spPr>
        <p:txBody>
          <a:bodyPr wrap="square">
            <a:spAutoFit/>
          </a:bodyPr>
          <a:lstStyle/>
          <a:p>
            <a:endParaRPr lang="en-GB" sz="2400" dirty="0">
              <a:solidFill>
                <a:prstClr val="black"/>
              </a:solidFill>
            </a:endParaRPr>
          </a:p>
          <a:p>
            <a:endParaRPr lang="en-GB" sz="2400" dirty="0" smtClean="0">
              <a:solidFill>
                <a:prstClr val="black"/>
              </a:solidFill>
            </a:endParaRPr>
          </a:p>
          <a:p>
            <a:endParaRPr lang="en-GB" sz="2400" dirty="0">
              <a:solidFill>
                <a:prstClr val="black"/>
              </a:solidFill>
            </a:endParaRPr>
          </a:p>
          <a:p>
            <a:endParaRPr lang="en-US" sz="2400" dirty="0">
              <a:solidFill>
                <a:prstClr val="black">
                  <a:lumMod val="75000"/>
                  <a:lumOff val="25000"/>
                </a:prstClr>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4998" y="1426177"/>
            <a:ext cx="4026396" cy="4153768"/>
          </a:xfrm>
          <a:prstGeom prst="rect">
            <a:avLst/>
          </a:prstGeom>
        </p:spPr>
      </p:pic>
      <p:sp>
        <p:nvSpPr>
          <p:cNvPr id="7" name="Rectangle 6"/>
          <p:cNvSpPr/>
          <p:nvPr/>
        </p:nvSpPr>
        <p:spPr>
          <a:xfrm>
            <a:off x="683568" y="1582341"/>
            <a:ext cx="3672408" cy="2862322"/>
          </a:xfrm>
          <a:prstGeom prst="rect">
            <a:avLst/>
          </a:prstGeom>
        </p:spPr>
        <p:txBody>
          <a:bodyPr wrap="square">
            <a:spAutoFit/>
          </a:bodyPr>
          <a:lstStyle/>
          <a:p>
            <a:r>
              <a:rPr lang="en-US" dirty="0">
                <a:solidFill>
                  <a:srgbClr val="666666"/>
                </a:solidFill>
                <a:latin typeface="Marker Felt Thin" charset="0"/>
                <a:ea typeface="Marker Felt Thin" charset="0"/>
                <a:cs typeface="Marker Felt Thin" charset="0"/>
              </a:rPr>
              <a:t>Ingredients</a:t>
            </a:r>
          </a:p>
          <a:p>
            <a:pPr>
              <a:buFont typeface="Arial" charset="0"/>
              <a:buChar char="•"/>
            </a:pPr>
            <a:r>
              <a:rPr lang="en-US" dirty="0">
                <a:solidFill>
                  <a:srgbClr val="666666"/>
                </a:solidFill>
                <a:latin typeface="Marker Felt Thin" charset="0"/>
                <a:ea typeface="Marker Felt Thin" charset="0"/>
                <a:cs typeface="Marker Felt Thin" charset="0"/>
              </a:rPr>
              <a:t>1 tablespoon </a:t>
            </a:r>
            <a:r>
              <a:rPr lang="en-US" u="sng" dirty="0">
                <a:solidFill>
                  <a:srgbClr val="1B9E88"/>
                </a:solidFill>
                <a:latin typeface="Marker Felt Thin" charset="0"/>
                <a:ea typeface="Marker Felt Thin" charset="0"/>
                <a:cs typeface="Marker Felt Thin" charset="0"/>
                <a:hlinkClick r:id="rId4"/>
              </a:rPr>
              <a:t>beeswax pellets</a:t>
            </a:r>
            <a:r>
              <a:rPr lang="en-US" dirty="0">
                <a:solidFill>
                  <a:srgbClr val="666666"/>
                </a:solidFill>
                <a:latin typeface="Marker Felt Thin" charset="0"/>
                <a:ea typeface="Marker Felt Thin" charset="0"/>
                <a:cs typeface="Marker Felt Thin" charset="0"/>
              </a:rPr>
              <a:t> </a:t>
            </a:r>
          </a:p>
          <a:p>
            <a:pPr>
              <a:buFont typeface="Arial" charset="0"/>
              <a:buChar char="•"/>
            </a:pPr>
            <a:endParaRPr lang="en-US" dirty="0">
              <a:solidFill>
                <a:srgbClr val="666666"/>
              </a:solidFill>
              <a:latin typeface="Marker Felt Thin" charset="0"/>
              <a:ea typeface="Marker Felt Thin" charset="0"/>
              <a:cs typeface="Marker Felt Thin" charset="0"/>
            </a:endParaRPr>
          </a:p>
          <a:p>
            <a:pPr>
              <a:buFont typeface="Arial" charset="0"/>
              <a:buChar char="•"/>
            </a:pPr>
            <a:r>
              <a:rPr lang="en-US" dirty="0">
                <a:solidFill>
                  <a:srgbClr val="666666"/>
                </a:solidFill>
                <a:latin typeface="Marker Felt Thin" charset="0"/>
                <a:ea typeface="Marker Felt Thin" charset="0"/>
                <a:cs typeface="Marker Felt Thin" charset="0"/>
              </a:rPr>
              <a:t>2 tablespoons </a:t>
            </a:r>
            <a:r>
              <a:rPr lang="en-US" u="sng" dirty="0">
                <a:solidFill>
                  <a:srgbClr val="1B9E88"/>
                </a:solidFill>
                <a:latin typeface="Marker Felt Thin" charset="0"/>
                <a:ea typeface="Marker Felt Thin" charset="0"/>
                <a:cs typeface="Marker Felt Thin" charset="0"/>
                <a:hlinkClick r:id="rId5"/>
              </a:rPr>
              <a:t>coconut oil</a:t>
            </a:r>
            <a:r>
              <a:rPr lang="en-US" dirty="0">
                <a:solidFill>
                  <a:srgbClr val="666666"/>
                </a:solidFill>
                <a:latin typeface="Marker Felt Thin" charset="0"/>
                <a:ea typeface="Marker Felt Thin" charset="0"/>
                <a:cs typeface="Marker Felt Thin" charset="0"/>
              </a:rPr>
              <a:t> </a:t>
            </a:r>
          </a:p>
          <a:p>
            <a:pPr>
              <a:buFont typeface="Arial" charset="0"/>
              <a:buChar char="•"/>
            </a:pPr>
            <a:r>
              <a:rPr lang="en-US" dirty="0">
                <a:solidFill>
                  <a:srgbClr val="666666"/>
                </a:solidFill>
                <a:latin typeface="Marker Felt Thin" charset="0"/>
                <a:ea typeface="Marker Felt Thin" charset="0"/>
                <a:cs typeface="Marker Felt Thin" charset="0"/>
              </a:rPr>
              <a:t>4 drops </a:t>
            </a:r>
            <a:r>
              <a:rPr lang="en-US" u="sng" dirty="0">
                <a:solidFill>
                  <a:srgbClr val="1B9E88"/>
                </a:solidFill>
                <a:latin typeface="Marker Felt Thin" charset="0"/>
                <a:ea typeface="Marker Felt Thin" charset="0"/>
                <a:cs typeface="Marker Felt Thin" charset="0"/>
                <a:hlinkClick r:id="rId6"/>
              </a:rPr>
              <a:t>steam distilled lemon </a:t>
            </a:r>
            <a:r>
              <a:rPr lang="en-US" u="sng" dirty="0" smtClean="0">
                <a:solidFill>
                  <a:srgbClr val="1B9E88"/>
                </a:solidFill>
                <a:latin typeface="Marker Felt Thin" charset="0"/>
                <a:ea typeface="Marker Felt Thin" charset="0"/>
                <a:cs typeface="Marker Felt Thin" charset="0"/>
                <a:hlinkClick r:id="rId6"/>
              </a:rPr>
              <a:t>   essential </a:t>
            </a:r>
            <a:r>
              <a:rPr lang="en-US" u="sng" dirty="0">
                <a:solidFill>
                  <a:srgbClr val="1B9E88"/>
                </a:solidFill>
                <a:latin typeface="Marker Felt Thin" charset="0"/>
                <a:ea typeface="Marker Felt Thin" charset="0"/>
                <a:cs typeface="Marker Felt Thin" charset="0"/>
                <a:hlinkClick r:id="rId6"/>
              </a:rPr>
              <a:t>oil</a:t>
            </a:r>
            <a:r>
              <a:rPr lang="en-US" dirty="0">
                <a:solidFill>
                  <a:srgbClr val="666666"/>
                </a:solidFill>
                <a:latin typeface="Marker Felt Thin" charset="0"/>
                <a:ea typeface="Marker Felt Thin" charset="0"/>
                <a:cs typeface="Marker Felt Thin" charset="0"/>
              </a:rPr>
              <a:t> </a:t>
            </a:r>
          </a:p>
          <a:p>
            <a:pPr>
              <a:buFont typeface="Arial" charset="0"/>
              <a:buChar char="•"/>
            </a:pPr>
            <a:r>
              <a:rPr lang="en-US" dirty="0">
                <a:solidFill>
                  <a:srgbClr val="666666"/>
                </a:solidFill>
                <a:latin typeface="Marker Felt Thin" charset="0"/>
                <a:ea typeface="Marker Felt Thin" charset="0"/>
                <a:cs typeface="Marker Felt Thin" charset="0"/>
              </a:rPr>
              <a:t>4 drops </a:t>
            </a:r>
            <a:r>
              <a:rPr lang="en-US" u="sng" dirty="0">
                <a:solidFill>
                  <a:srgbClr val="1B9E88"/>
                </a:solidFill>
                <a:latin typeface="Marker Felt Thin" charset="0"/>
                <a:ea typeface="Marker Felt Thin" charset="0"/>
                <a:cs typeface="Marker Felt Thin" charset="0"/>
                <a:hlinkClick r:id="rId7"/>
              </a:rPr>
              <a:t>lavender essential </a:t>
            </a:r>
            <a:r>
              <a:rPr lang="en-US" u="sng" dirty="0" smtClean="0">
                <a:solidFill>
                  <a:srgbClr val="1B9E88"/>
                </a:solidFill>
                <a:latin typeface="Marker Felt Thin" charset="0"/>
                <a:ea typeface="Marker Felt Thin" charset="0"/>
                <a:cs typeface="Marker Felt Thin" charset="0"/>
                <a:hlinkClick r:id="rId7"/>
              </a:rPr>
              <a:t>oil</a:t>
            </a:r>
            <a:endParaRPr lang="en-US" dirty="0">
              <a:solidFill>
                <a:srgbClr val="666666"/>
              </a:solidFill>
              <a:latin typeface="Marker Felt Thin" charset="0"/>
              <a:ea typeface="Marker Felt Thin" charset="0"/>
              <a:cs typeface="Marker Felt Thin" charset="0"/>
            </a:endParaRPr>
          </a:p>
          <a:p>
            <a:pPr>
              <a:buFont typeface="Arial" charset="0"/>
              <a:buChar char="•"/>
            </a:pPr>
            <a:r>
              <a:rPr lang="en-US" dirty="0">
                <a:solidFill>
                  <a:srgbClr val="666666"/>
                </a:solidFill>
                <a:latin typeface="Marker Felt Thin" charset="0"/>
                <a:ea typeface="Marker Felt Thin" charset="0"/>
                <a:cs typeface="Marker Felt Thin" charset="0"/>
              </a:rPr>
              <a:t>4 drops </a:t>
            </a:r>
            <a:r>
              <a:rPr lang="en-US" u="sng" dirty="0">
                <a:solidFill>
                  <a:srgbClr val="1B9E88"/>
                </a:solidFill>
                <a:latin typeface="Marker Felt Thin" charset="0"/>
                <a:ea typeface="Marker Felt Thin" charset="0"/>
                <a:cs typeface="Marker Felt Thin" charset="0"/>
                <a:hlinkClick r:id="rId8"/>
              </a:rPr>
              <a:t>peppermint essential </a:t>
            </a:r>
            <a:r>
              <a:rPr lang="en-US" u="sng" dirty="0" smtClean="0">
                <a:solidFill>
                  <a:srgbClr val="1B9E88"/>
                </a:solidFill>
                <a:latin typeface="Marker Felt Thin" charset="0"/>
                <a:ea typeface="Marker Felt Thin" charset="0"/>
                <a:cs typeface="Marker Felt Thin" charset="0"/>
                <a:hlinkClick r:id="rId8"/>
              </a:rPr>
              <a:t>oil</a:t>
            </a:r>
            <a:r>
              <a:rPr lang="en-US" dirty="0" smtClean="0">
                <a:solidFill>
                  <a:srgbClr val="666666"/>
                </a:solidFill>
                <a:latin typeface="Marker Felt Thin" charset="0"/>
                <a:ea typeface="Marker Felt Thin" charset="0"/>
                <a:cs typeface="Marker Felt Thin" charset="0"/>
              </a:rPr>
              <a:t> </a:t>
            </a:r>
            <a:endParaRPr lang="en-US" dirty="0">
              <a:solidFill>
                <a:srgbClr val="666666"/>
              </a:solidFill>
              <a:latin typeface="Marker Felt Thin" charset="0"/>
              <a:ea typeface="Marker Felt Thin" charset="0"/>
              <a:cs typeface="Marker Felt Thin" charset="0"/>
            </a:endParaRPr>
          </a:p>
          <a:p>
            <a:r>
              <a:rPr lang="en-US" dirty="0">
                <a:solidFill>
                  <a:srgbClr val="666666"/>
                </a:solidFill>
                <a:latin typeface="Marker Felt Thin" charset="0"/>
                <a:ea typeface="Marker Felt Thin" charset="0"/>
                <a:cs typeface="Marker Felt Thin" charset="0"/>
              </a:rPr>
              <a:t/>
            </a:r>
            <a:br>
              <a:rPr lang="en-US" dirty="0">
                <a:solidFill>
                  <a:srgbClr val="666666"/>
                </a:solidFill>
                <a:latin typeface="Marker Felt Thin" charset="0"/>
                <a:ea typeface="Marker Felt Thin" charset="0"/>
                <a:cs typeface="Marker Felt Thin" charset="0"/>
              </a:rPr>
            </a:br>
            <a:endParaRPr lang="en-US" dirty="0">
              <a:solidFill>
                <a:srgbClr val="666666"/>
              </a:solidFill>
              <a:latin typeface="Marker Felt Thin" charset="0"/>
              <a:ea typeface="Marker Felt Thin" charset="0"/>
              <a:cs typeface="Marker Felt Thin" charset="0"/>
            </a:endParaRPr>
          </a:p>
        </p:txBody>
      </p:sp>
    </p:spTree>
    <p:extLst>
      <p:ext uri="{BB962C8B-B14F-4D97-AF65-F5344CB8AC3E}">
        <p14:creationId xmlns:p14="http://schemas.microsoft.com/office/powerpoint/2010/main" val="20212006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0197"/>
          </a:xfrm>
        </p:spPr>
        <p:txBody>
          <a:bodyPr>
            <a:normAutofit fontScale="90000"/>
          </a:bodyPr>
          <a:lstStyle/>
          <a:p>
            <a:r>
              <a:rPr lang="en-GB" u="sng" dirty="0" smtClean="0">
                <a:solidFill>
                  <a:srgbClr val="7030A0"/>
                </a:solidFill>
                <a:latin typeface="Marker Felt Thin" charset="0"/>
                <a:ea typeface="Marker Felt Thin" charset="0"/>
                <a:cs typeface="Marker Felt Thin" charset="0"/>
              </a:rPr>
              <a:t>Emily's Top tips for Hay Fever Support</a:t>
            </a:r>
            <a:endParaRPr lang="en-GB" u="sng" dirty="0">
              <a:solidFill>
                <a:srgbClr val="7030A0"/>
              </a:solidFill>
              <a:latin typeface="Marker Felt Thin" charset="0"/>
              <a:ea typeface="Marker Felt Thin" charset="0"/>
              <a:cs typeface="Marker Felt Thin" charset="0"/>
            </a:endParaRPr>
          </a:p>
        </p:txBody>
      </p:sp>
      <p:pic>
        <p:nvPicPr>
          <p:cNvPr id="4" name="Content Placeholder 5" descr="IMG_8543.PNG"/>
          <p:cNvPicPr>
            <a:picLocks noChangeAspect="1"/>
          </p:cNvPicPr>
          <p:nvPr/>
        </p:nvPicPr>
        <p:blipFill>
          <a:blip r:embed="rId2" cstate="print"/>
          <a:stretch>
            <a:fillRect/>
          </a:stretch>
        </p:blipFill>
        <p:spPr>
          <a:xfrm>
            <a:off x="0" y="6021287"/>
            <a:ext cx="2123728" cy="852035"/>
          </a:xfrm>
          <a:prstGeom prst="rect">
            <a:avLst/>
          </a:prstGeom>
        </p:spPr>
      </p:pic>
      <p:sp>
        <p:nvSpPr>
          <p:cNvPr id="6" name="Title 1"/>
          <p:cNvSpPr txBox="1">
            <a:spLocks/>
          </p:cNvSpPr>
          <p:nvPr/>
        </p:nvSpPr>
        <p:spPr>
          <a:xfrm>
            <a:off x="3347864" y="6324079"/>
            <a:ext cx="6012160" cy="533921"/>
          </a:xfrm>
          <a:prstGeom prst="rect">
            <a:avLst/>
          </a:prstGeom>
        </p:spPr>
        <p:txBody>
          <a:bodyPr vert="horz" lIns="91440" tIns="45720" rIns="91440" bIns="45720" rtlCol="0" anchor="ctr">
            <a:noAutofit/>
          </a:bodyPr>
          <a:lstStyle/>
          <a:p>
            <a:pPr algn="ctr">
              <a:spcBef>
                <a:spcPct val="0"/>
              </a:spcBef>
              <a:defRPr/>
            </a:pPr>
            <a:r>
              <a:rPr lang="en-GB" sz="2800" dirty="0" smtClean="0">
                <a:solidFill>
                  <a:srgbClr val="81B46B"/>
                </a:solidFill>
              </a:rPr>
              <a:t>DōTERRA </a:t>
            </a:r>
            <a:r>
              <a:rPr lang="en-GB" sz="2800" dirty="0" smtClean="0">
                <a:solidFill>
                  <a:srgbClr val="81B46B"/>
                </a:solidFill>
                <a:latin typeface="Gadugi" pitchFamily="34" charset="0"/>
              </a:rPr>
              <a:t>Continued</a:t>
            </a:r>
            <a:r>
              <a:rPr lang="en-GB" sz="2800" dirty="0" smtClean="0">
                <a:solidFill>
                  <a:srgbClr val="81B46B"/>
                </a:solidFill>
              </a:rPr>
              <a:t> Education Series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6299" y="1466676"/>
            <a:ext cx="2857500" cy="28575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53944" y="4116376"/>
            <a:ext cx="2666423" cy="1512166"/>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44204" y="939014"/>
            <a:ext cx="2619772" cy="2463800"/>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1307" y="1094080"/>
            <a:ext cx="2857500" cy="2263738"/>
          </a:xfrm>
          <a:prstGeom prst="rect">
            <a:avLst/>
          </a:prstGeom>
        </p:spPr>
      </p:pic>
      <p:sp>
        <p:nvSpPr>
          <p:cNvPr id="15" name="TextBox 14"/>
          <p:cNvSpPr txBox="1"/>
          <p:nvPr/>
        </p:nvSpPr>
        <p:spPr>
          <a:xfrm>
            <a:off x="539553" y="3402814"/>
            <a:ext cx="2431136" cy="369332"/>
          </a:xfrm>
          <a:prstGeom prst="rect">
            <a:avLst/>
          </a:prstGeom>
          <a:noFill/>
        </p:spPr>
        <p:txBody>
          <a:bodyPr wrap="square" rtlCol="0">
            <a:spAutoFit/>
          </a:bodyPr>
          <a:lstStyle/>
          <a:p>
            <a:r>
              <a:rPr lang="en-US" dirty="0" smtClean="0">
                <a:solidFill>
                  <a:prstClr val="black"/>
                </a:solidFill>
                <a:latin typeface="Marker Felt Thin" charset="0"/>
                <a:ea typeface="Marker Felt Thin" charset="0"/>
                <a:cs typeface="Marker Felt Thin" charset="0"/>
              </a:rPr>
              <a:t>Soothing infused bath</a:t>
            </a:r>
            <a:endParaRPr lang="en-US" dirty="0">
              <a:solidFill>
                <a:prstClr val="black"/>
              </a:solidFill>
              <a:latin typeface="Marker Felt Thin" charset="0"/>
              <a:ea typeface="Marker Felt Thin" charset="0"/>
              <a:cs typeface="Marker Felt Thin" charset="0"/>
            </a:endParaRPr>
          </a:p>
        </p:txBody>
      </p:sp>
      <p:sp>
        <p:nvSpPr>
          <p:cNvPr id="16" name="TextBox 15"/>
          <p:cNvSpPr txBox="1"/>
          <p:nvPr/>
        </p:nvSpPr>
        <p:spPr>
          <a:xfrm>
            <a:off x="3387769" y="1816599"/>
            <a:ext cx="1605577" cy="369332"/>
          </a:xfrm>
          <a:prstGeom prst="rect">
            <a:avLst/>
          </a:prstGeom>
          <a:noFill/>
        </p:spPr>
        <p:txBody>
          <a:bodyPr wrap="square" rtlCol="0">
            <a:spAutoFit/>
          </a:bodyPr>
          <a:lstStyle/>
          <a:p>
            <a:r>
              <a:rPr lang="en-US" dirty="0" smtClean="0">
                <a:solidFill>
                  <a:prstClr val="black"/>
                </a:solidFill>
                <a:latin typeface="Marker Felt Thin" charset="0"/>
                <a:ea typeface="Marker Felt Thin" charset="0"/>
                <a:cs typeface="Marker Felt Thin" charset="0"/>
              </a:rPr>
              <a:t>Nasal inhaler</a:t>
            </a:r>
            <a:endParaRPr lang="en-US" dirty="0">
              <a:solidFill>
                <a:prstClr val="black"/>
              </a:solidFill>
              <a:latin typeface="Marker Felt Thin" charset="0"/>
              <a:ea typeface="Marker Felt Thin" charset="0"/>
              <a:cs typeface="Marker Felt Thin" charset="0"/>
            </a:endParaRPr>
          </a:p>
        </p:txBody>
      </p:sp>
      <p:sp>
        <p:nvSpPr>
          <p:cNvPr id="17" name="TextBox 16"/>
          <p:cNvSpPr txBox="1"/>
          <p:nvPr/>
        </p:nvSpPr>
        <p:spPr>
          <a:xfrm>
            <a:off x="7092280" y="3356992"/>
            <a:ext cx="1589794" cy="646331"/>
          </a:xfrm>
          <a:prstGeom prst="rect">
            <a:avLst/>
          </a:prstGeom>
          <a:noFill/>
        </p:spPr>
        <p:txBody>
          <a:bodyPr wrap="none" rtlCol="0">
            <a:spAutoFit/>
          </a:bodyPr>
          <a:lstStyle/>
          <a:p>
            <a:r>
              <a:rPr lang="en-US" dirty="0" smtClean="0">
                <a:solidFill>
                  <a:prstClr val="black"/>
                </a:solidFill>
                <a:latin typeface="Marker Felt Thin" charset="0"/>
                <a:ea typeface="Marker Felt Thin" charset="0"/>
                <a:cs typeface="Marker Felt Thin" charset="0"/>
              </a:rPr>
              <a:t>Soft</a:t>
            </a:r>
          </a:p>
          <a:p>
            <a:r>
              <a:rPr lang="en-US" dirty="0">
                <a:solidFill>
                  <a:prstClr val="black"/>
                </a:solidFill>
                <a:latin typeface="Marker Felt Thin" charset="0"/>
                <a:ea typeface="Marker Felt Thin" charset="0"/>
                <a:cs typeface="Marker Felt Thin" charset="0"/>
              </a:rPr>
              <a:t>s</a:t>
            </a:r>
            <a:r>
              <a:rPr lang="en-US" dirty="0" smtClean="0">
                <a:solidFill>
                  <a:prstClr val="black"/>
                </a:solidFill>
                <a:latin typeface="Marker Felt Thin" charset="0"/>
                <a:ea typeface="Marker Felt Thin" charset="0"/>
                <a:cs typeface="Marker Felt Thin" charset="0"/>
              </a:rPr>
              <a:t>cented tissues</a:t>
            </a:r>
            <a:endParaRPr lang="en-US" dirty="0">
              <a:solidFill>
                <a:prstClr val="black"/>
              </a:solidFill>
              <a:latin typeface="Marker Felt Thin" charset="0"/>
              <a:ea typeface="Marker Felt Thin" charset="0"/>
              <a:cs typeface="Marker Felt Thin" charset="0"/>
            </a:endParaRPr>
          </a:p>
        </p:txBody>
      </p:sp>
      <p:sp>
        <p:nvSpPr>
          <p:cNvPr id="19" name="TextBox 18"/>
          <p:cNvSpPr txBox="1"/>
          <p:nvPr/>
        </p:nvSpPr>
        <p:spPr>
          <a:xfrm>
            <a:off x="7092280" y="5820792"/>
            <a:ext cx="883255" cy="369332"/>
          </a:xfrm>
          <a:prstGeom prst="rect">
            <a:avLst/>
          </a:prstGeom>
          <a:noFill/>
        </p:spPr>
        <p:txBody>
          <a:bodyPr wrap="none" rtlCol="0">
            <a:spAutoFit/>
          </a:bodyPr>
          <a:lstStyle/>
          <a:p>
            <a:r>
              <a:rPr lang="en-US" dirty="0" smtClean="0">
                <a:solidFill>
                  <a:prstClr val="black"/>
                </a:solidFill>
                <a:latin typeface="Marker Felt Thin" charset="0"/>
                <a:ea typeface="Marker Felt Thin" charset="0"/>
                <a:cs typeface="Marker Felt Thin" charset="0"/>
              </a:rPr>
              <a:t>Shades!</a:t>
            </a:r>
            <a:endParaRPr lang="en-US" dirty="0">
              <a:solidFill>
                <a:prstClr val="black"/>
              </a:solidFill>
              <a:latin typeface="Marker Felt Thin" charset="0"/>
              <a:ea typeface="Marker Felt Thin" charset="0"/>
              <a:cs typeface="Marker Felt Thin" charset="0"/>
            </a:endParaRPr>
          </a:p>
        </p:txBody>
      </p:sp>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8935" y="4027026"/>
            <a:ext cx="1113408" cy="1900338"/>
          </a:xfrm>
          <a:prstGeom prst="rect">
            <a:avLst/>
          </a:prstGeom>
        </p:spPr>
      </p:pic>
      <p:sp>
        <p:nvSpPr>
          <p:cNvPr id="21" name="TextBox 20"/>
          <p:cNvSpPr txBox="1"/>
          <p:nvPr/>
        </p:nvSpPr>
        <p:spPr>
          <a:xfrm>
            <a:off x="1475656" y="4067189"/>
            <a:ext cx="2431720" cy="646331"/>
          </a:xfrm>
          <a:prstGeom prst="rect">
            <a:avLst/>
          </a:prstGeom>
          <a:noFill/>
        </p:spPr>
        <p:txBody>
          <a:bodyPr wrap="square" rtlCol="0">
            <a:spAutoFit/>
          </a:bodyPr>
          <a:lstStyle/>
          <a:p>
            <a:r>
              <a:rPr lang="en-US" dirty="0" smtClean="0">
                <a:solidFill>
                  <a:prstClr val="black"/>
                </a:solidFill>
                <a:latin typeface="Marker Felt Thin" charset="0"/>
                <a:ea typeface="Marker Felt Thin" charset="0"/>
                <a:cs typeface="Marker Felt Thin" charset="0"/>
              </a:rPr>
              <a:t>Quercetin, bromelain and Vit C</a:t>
            </a:r>
            <a:endParaRPr lang="en-US" dirty="0">
              <a:solidFill>
                <a:prstClr val="black"/>
              </a:solidFill>
              <a:latin typeface="Marker Felt Thin" charset="0"/>
              <a:ea typeface="Marker Felt Thin" charset="0"/>
              <a:cs typeface="Marker Felt Thin" charset="0"/>
            </a:endParaRPr>
          </a:p>
        </p:txBody>
      </p:sp>
      <p:pic>
        <p:nvPicPr>
          <p:cNvPr id="22" name="Picture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98210" y="4595931"/>
            <a:ext cx="1511176" cy="1613844"/>
          </a:xfrm>
          <a:prstGeom prst="rect">
            <a:avLst/>
          </a:prstGeom>
        </p:spPr>
      </p:pic>
      <p:sp>
        <p:nvSpPr>
          <p:cNvPr id="23" name="TextBox 22"/>
          <p:cNvSpPr txBox="1"/>
          <p:nvPr/>
        </p:nvSpPr>
        <p:spPr>
          <a:xfrm>
            <a:off x="4788024" y="5169389"/>
            <a:ext cx="1131848" cy="369332"/>
          </a:xfrm>
          <a:prstGeom prst="rect">
            <a:avLst/>
          </a:prstGeom>
          <a:noFill/>
        </p:spPr>
        <p:txBody>
          <a:bodyPr wrap="none" rtlCol="0">
            <a:spAutoFit/>
          </a:bodyPr>
          <a:lstStyle/>
          <a:p>
            <a:r>
              <a:rPr lang="en-US" dirty="0" smtClean="0">
                <a:solidFill>
                  <a:prstClr val="black"/>
                </a:solidFill>
                <a:latin typeface="Marker Felt Thin" charset="0"/>
                <a:ea typeface="Marker Felt Thin" charset="0"/>
                <a:cs typeface="Marker Felt Thin" charset="0"/>
              </a:rPr>
              <a:t>Nettle tea</a:t>
            </a:r>
            <a:endParaRPr lang="en-US" dirty="0">
              <a:solidFill>
                <a:prstClr val="black"/>
              </a:solidFill>
              <a:latin typeface="Marker Felt Thin" charset="0"/>
              <a:ea typeface="Marker Felt Thin" charset="0"/>
              <a:cs typeface="Marker Felt Thin" charset="0"/>
            </a:endParaRPr>
          </a:p>
        </p:txBody>
      </p:sp>
    </p:spTree>
    <p:extLst>
      <p:ext uri="{BB962C8B-B14F-4D97-AF65-F5344CB8AC3E}">
        <p14:creationId xmlns:p14="http://schemas.microsoft.com/office/powerpoint/2010/main" val="40730885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0197"/>
          </a:xfrm>
        </p:spPr>
        <p:txBody>
          <a:bodyPr>
            <a:normAutofit fontScale="90000"/>
          </a:bodyPr>
          <a:lstStyle/>
          <a:p>
            <a:r>
              <a:rPr lang="en-GB" b="1" u="sng" dirty="0" smtClean="0">
                <a:solidFill>
                  <a:srgbClr val="7030A0"/>
                </a:solidFill>
              </a:rPr>
              <a:t>Fiona's testimonial</a:t>
            </a:r>
            <a:endParaRPr lang="en-GB" b="1" u="sng" dirty="0">
              <a:solidFill>
                <a:srgbClr val="7030A0"/>
              </a:solidFill>
            </a:endParaRPr>
          </a:p>
        </p:txBody>
      </p:sp>
      <p:pic>
        <p:nvPicPr>
          <p:cNvPr id="4" name="Content Placeholder 5" descr="IMG_8543.PNG"/>
          <p:cNvPicPr>
            <a:picLocks noChangeAspect="1"/>
          </p:cNvPicPr>
          <p:nvPr/>
        </p:nvPicPr>
        <p:blipFill>
          <a:blip r:embed="rId2" cstate="print"/>
          <a:stretch>
            <a:fillRect/>
          </a:stretch>
        </p:blipFill>
        <p:spPr>
          <a:xfrm>
            <a:off x="0" y="6021287"/>
            <a:ext cx="2123728" cy="852035"/>
          </a:xfrm>
          <a:prstGeom prst="rect">
            <a:avLst/>
          </a:prstGeom>
        </p:spPr>
      </p:pic>
      <p:sp>
        <p:nvSpPr>
          <p:cNvPr id="6" name="Title 1"/>
          <p:cNvSpPr txBox="1">
            <a:spLocks/>
          </p:cNvSpPr>
          <p:nvPr/>
        </p:nvSpPr>
        <p:spPr>
          <a:xfrm>
            <a:off x="3347864" y="6324079"/>
            <a:ext cx="6012160" cy="533921"/>
          </a:xfrm>
          <a:prstGeom prst="rect">
            <a:avLst/>
          </a:prstGeom>
        </p:spPr>
        <p:txBody>
          <a:bodyPr vert="horz" lIns="91440" tIns="45720" rIns="91440" bIns="45720" rtlCol="0" anchor="ctr">
            <a:noAutofit/>
          </a:bodyPr>
          <a:lstStyle/>
          <a:p>
            <a:pPr algn="ctr">
              <a:spcBef>
                <a:spcPct val="0"/>
              </a:spcBef>
              <a:defRPr/>
            </a:pPr>
            <a:r>
              <a:rPr lang="en-GB" sz="2800" dirty="0" smtClean="0">
                <a:solidFill>
                  <a:srgbClr val="81B46B"/>
                </a:solidFill>
              </a:rPr>
              <a:t>DōTERRA </a:t>
            </a:r>
            <a:r>
              <a:rPr lang="en-GB" sz="2800" dirty="0" smtClean="0">
                <a:solidFill>
                  <a:srgbClr val="81B46B"/>
                </a:solidFill>
                <a:latin typeface="Gadugi" pitchFamily="34" charset="0"/>
              </a:rPr>
              <a:t>Continued</a:t>
            </a:r>
            <a:r>
              <a:rPr lang="en-GB" sz="2800" dirty="0" smtClean="0">
                <a:solidFill>
                  <a:srgbClr val="81B46B"/>
                </a:solidFill>
              </a:rPr>
              <a:t> Education Series</a:t>
            </a:r>
          </a:p>
        </p:txBody>
      </p:sp>
      <p:sp>
        <p:nvSpPr>
          <p:cNvPr id="3" name="TextBox 2"/>
          <p:cNvSpPr txBox="1"/>
          <p:nvPr/>
        </p:nvSpPr>
        <p:spPr>
          <a:xfrm>
            <a:off x="539552" y="1484784"/>
            <a:ext cx="8208912" cy="4154984"/>
          </a:xfrm>
          <a:prstGeom prst="rect">
            <a:avLst/>
          </a:prstGeom>
          <a:noFill/>
        </p:spPr>
        <p:txBody>
          <a:bodyPr wrap="square" rtlCol="0">
            <a:spAutoFit/>
          </a:bodyPr>
          <a:lstStyle/>
          <a:p>
            <a:r>
              <a:rPr lang="en-GB" sz="2400" dirty="0">
                <a:latin typeface="Marker Felt Thin" charset="0"/>
                <a:ea typeface="Marker Felt Thin" charset="0"/>
                <a:cs typeface="Marker Felt Thin" charset="0"/>
              </a:rPr>
              <a:t>I was introduced to the wonderful DōTERRA oils a year </a:t>
            </a:r>
            <a:r>
              <a:rPr lang="en-GB" sz="2400" dirty="0" smtClean="0">
                <a:latin typeface="Marker Felt Thin" charset="0"/>
                <a:ea typeface="Marker Felt Thin" charset="0"/>
                <a:cs typeface="Marker Felt Thin" charset="0"/>
              </a:rPr>
              <a:t>ago.  My </a:t>
            </a:r>
            <a:r>
              <a:rPr lang="en-GB" sz="2400" dirty="0">
                <a:latin typeface="Marker Felt Thin" charset="0"/>
                <a:ea typeface="Marker Felt Thin" charset="0"/>
                <a:cs typeface="Marker Felt Thin" charset="0"/>
              </a:rPr>
              <a:t>younger son, 3 </a:t>
            </a:r>
            <a:r>
              <a:rPr lang="en-GB" sz="2400" dirty="0" smtClean="0">
                <a:latin typeface="Marker Felt Thin" charset="0"/>
                <a:ea typeface="Marker Felt Thin" charset="0"/>
                <a:cs typeface="Marker Felt Thin" charset="0"/>
              </a:rPr>
              <a:t>yrs. </a:t>
            </a:r>
            <a:r>
              <a:rPr lang="en-GB" sz="2400" dirty="0">
                <a:latin typeface="Marker Felt Thin" charset="0"/>
                <a:ea typeface="Marker Felt Thin" charset="0"/>
                <a:cs typeface="Marker Felt Thin" charset="0"/>
              </a:rPr>
              <a:t>old at the time, appeared to be unwell with runny nose sore eyes not sleeping </a:t>
            </a:r>
            <a:r>
              <a:rPr lang="en-GB" sz="2400" dirty="0" smtClean="0">
                <a:latin typeface="Marker Felt Thin" charset="0"/>
                <a:ea typeface="Marker Felt Thin" charset="0"/>
                <a:cs typeface="Marker Felt Thin" charset="0"/>
              </a:rPr>
              <a:t>etc. </a:t>
            </a:r>
            <a:r>
              <a:rPr lang="en-GB" sz="2400" dirty="0">
                <a:latin typeface="Marker Felt Thin" charset="0"/>
                <a:ea typeface="Marker Felt Thin" charset="0"/>
                <a:cs typeface="Marker Felt Thin" charset="0"/>
              </a:rPr>
              <a:t>for about 3 months. I was using over the counter calpol and antihistamines but nothing seemed to work for him. So We tried lemon, lavender and peppermint (antihistamine blend) 1 drop of each oil on the bottom of his feet 3 time a day for 2 weeks along side on guard in a diffuser to boost his immune system as often as I could when he was home. Within 2 weeks I had a different child. He was sleeping better and was a happier little boy. </a:t>
            </a:r>
            <a:endParaRPr lang="en-GB" sz="2400" dirty="0" smtClean="0">
              <a:latin typeface="Marker Felt Thin" charset="0"/>
              <a:ea typeface="Marker Felt Thin" charset="0"/>
              <a:cs typeface="Marker Felt Thin" charset="0"/>
            </a:endParaRPr>
          </a:p>
          <a:p>
            <a:r>
              <a:rPr lang="en-GB" sz="2400" dirty="0"/>
              <a:t>	</a:t>
            </a:r>
            <a:r>
              <a:rPr lang="en-GB" sz="2400" dirty="0" smtClean="0"/>
              <a:t>						</a:t>
            </a:r>
            <a:r>
              <a:rPr lang="en-GB" dirty="0" smtClean="0"/>
              <a:t>Fiona Nichols</a:t>
            </a:r>
            <a:endParaRPr lang="en-GB" sz="2400" dirty="0"/>
          </a:p>
        </p:txBody>
      </p:sp>
    </p:spTree>
    <p:extLst>
      <p:ext uri="{BB962C8B-B14F-4D97-AF65-F5344CB8AC3E}">
        <p14:creationId xmlns:p14="http://schemas.microsoft.com/office/powerpoint/2010/main" val="9776607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0197"/>
          </a:xfrm>
        </p:spPr>
        <p:txBody>
          <a:bodyPr>
            <a:normAutofit fontScale="90000"/>
          </a:bodyPr>
          <a:lstStyle/>
          <a:p>
            <a:r>
              <a:rPr lang="en-GB" b="1" u="sng" dirty="0" smtClean="0">
                <a:solidFill>
                  <a:srgbClr val="7030A0"/>
                </a:solidFill>
              </a:rPr>
              <a:t>Insect Allergy Support</a:t>
            </a:r>
            <a:endParaRPr lang="en-GB" b="1" u="sng" dirty="0">
              <a:solidFill>
                <a:srgbClr val="7030A0"/>
              </a:solidFill>
            </a:endParaRPr>
          </a:p>
        </p:txBody>
      </p:sp>
      <p:pic>
        <p:nvPicPr>
          <p:cNvPr id="4" name="Content Placeholder 5" descr="IMG_8543.PNG"/>
          <p:cNvPicPr>
            <a:picLocks noChangeAspect="1"/>
          </p:cNvPicPr>
          <p:nvPr/>
        </p:nvPicPr>
        <p:blipFill>
          <a:blip r:embed="rId3" cstate="print"/>
          <a:stretch>
            <a:fillRect/>
          </a:stretch>
        </p:blipFill>
        <p:spPr>
          <a:xfrm>
            <a:off x="0" y="6021287"/>
            <a:ext cx="2123728" cy="852035"/>
          </a:xfrm>
          <a:prstGeom prst="rect">
            <a:avLst/>
          </a:prstGeom>
        </p:spPr>
      </p:pic>
      <p:sp>
        <p:nvSpPr>
          <p:cNvPr id="6" name="Title 1"/>
          <p:cNvSpPr txBox="1">
            <a:spLocks/>
          </p:cNvSpPr>
          <p:nvPr/>
        </p:nvSpPr>
        <p:spPr>
          <a:xfrm>
            <a:off x="3347864" y="6324079"/>
            <a:ext cx="6012160" cy="533921"/>
          </a:xfrm>
          <a:prstGeom prst="rect">
            <a:avLst/>
          </a:prstGeom>
        </p:spPr>
        <p:txBody>
          <a:bodyPr vert="horz" lIns="91440" tIns="45720" rIns="91440" bIns="45720" rtlCol="0" anchor="ctr">
            <a:noAutofit/>
          </a:bodyPr>
          <a:lstStyle/>
          <a:p>
            <a:pPr algn="ctr">
              <a:spcBef>
                <a:spcPct val="0"/>
              </a:spcBef>
              <a:defRPr/>
            </a:pPr>
            <a:r>
              <a:rPr lang="en-GB" sz="2800" dirty="0" smtClean="0">
                <a:solidFill>
                  <a:srgbClr val="81B46B"/>
                </a:solidFill>
              </a:rPr>
              <a:t>DōTERRA </a:t>
            </a:r>
            <a:r>
              <a:rPr lang="en-GB" sz="2800" dirty="0" smtClean="0">
                <a:solidFill>
                  <a:srgbClr val="81B46B"/>
                </a:solidFill>
                <a:latin typeface="Gadugi" pitchFamily="34" charset="0"/>
              </a:rPr>
              <a:t>Continued</a:t>
            </a:r>
            <a:r>
              <a:rPr lang="en-GB" sz="2800" dirty="0" smtClean="0">
                <a:solidFill>
                  <a:srgbClr val="81B46B"/>
                </a:solidFill>
              </a:rPr>
              <a:t> Education Series</a:t>
            </a:r>
          </a:p>
        </p:txBody>
      </p:sp>
      <p:sp>
        <p:nvSpPr>
          <p:cNvPr id="5" name="Rectangle 4"/>
          <p:cNvSpPr/>
          <p:nvPr/>
        </p:nvSpPr>
        <p:spPr>
          <a:xfrm>
            <a:off x="683568" y="1582341"/>
            <a:ext cx="7416824" cy="3046988"/>
          </a:xfrm>
          <a:prstGeom prst="rect">
            <a:avLst/>
          </a:prstGeom>
        </p:spPr>
        <p:txBody>
          <a:bodyPr wrap="square">
            <a:spAutoFit/>
          </a:bodyPr>
          <a:lstStyle/>
          <a:p>
            <a:r>
              <a:rPr lang="en-GB" sz="2800" dirty="0">
                <a:solidFill>
                  <a:prstClr val="black"/>
                </a:solidFill>
                <a:latin typeface="Marker Felt Thin" charset="0"/>
                <a:ea typeface="Marker Felt Thin" charset="0"/>
                <a:cs typeface="Marker Felt Thin" charset="0"/>
              </a:rPr>
              <a:t>An insect sting allergy can cause:</a:t>
            </a:r>
          </a:p>
          <a:p>
            <a:r>
              <a:rPr lang="en-GB" sz="2800" dirty="0">
                <a:solidFill>
                  <a:prstClr val="black"/>
                </a:solidFill>
                <a:latin typeface="Marker Felt Thin" charset="0"/>
                <a:ea typeface="Marker Felt Thin" charset="0"/>
                <a:cs typeface="Marker Felt Thin" charset="0"/>
              </a:rPr>
              <a:t>A large area of swelling </a:t>
            </a:r>
            <a:r>
              <a:rPr lang="en-GB" sz="2800" dirty="0" smtClean="0">
                <a:solidFill>
                  <a:prstClr val="black"/>
                </a:solidFill>
                <a:latin typeface="Marker Felt Thin" charset="0"/>
                <a:ea typeface="Marker Felt Thin" charset="0"/>
                <a:cs typeface="Marker Felt Thin" charset="0"/>
              </a:rPr>
              <a:t>(oedema) </a:t>
            </a:r>
            <a:r>
              <a:rPr lang="en-GB" sz="2800" dirty="0">
                <a:solidFill>
                  <a:prstClr val="black"/>
                </a:solidFill>
                <a:latin typeface="Marker Felt Thin" charset="0"/>
                <a:ea typeface="Marker Felt Thin" charset="0"/>
                <a:cs typeface="Marker Felt Thin" charset="0"/>
              </a:rPr>
              <a:t>at the sting site</a:t>
            </a:r>
          </a:p>
          <a:p>
            <a:r>
              <a:rPr lang="en-GB" sz="2800" dirty="0">
                <a:solidFill>
                  <a:prstClr val="black"/>
                </a:solidFill>
                <a:latin typeface="Marker Felt Thin" charset="0"/>
                <a:ea typeface="Marker Felt Thin" charset="0"/>
                <a:cs typeface="Marker Felt Thin" charset="0"/>
              </a:rPr>
              <a:t>Itching or hives all over the body</a:t>
            </a:r>
          </a:p>
          <a:p>
            <a:r>
              <a:rPr lang="en-GB" sz="2800" dirty="0">
                <a:solidFill>
                  <a:prstClr val="black"/>
                </a:solidFill>
                <a:latin typeface="Marker Felt Thin" charset="0"/>
                <a:ea typeface="Marker Felt Thin" charset="0"/>
                <a:cs typeface="Marker Felt Thin" charset="0"/>
              </a:rPr>
              <a:t>Cough, chest tightness, wheezing or shortness of breath</a:t>
            </a:r>
          </a:p>
          <a:p>
            <a:r>
              <a:rPr lang="en-GB" sz="2800" dirty="0">
                <a:solidFill>
                  <a:prstClr val="black"/>
                </a:solidFill>
                <a:latin typeface="Marker Felt Thin" charset="0"/>
                <a:ea typeface="Marker Felt Thin" charset="0"/>
                <a:cs typeface="Marker Felt Thin" charset="0"/>
              </a:rPr>
              <a:t>Anaphylaxis</a:t>
            </a:r>
          </a:p>
          <a:p>
            <a:endParaRPr lang="en-US" sz="2400" dirty="0" smtClean="0">
              <a:solidFill>
                <a:prstClr val="black">
                  <a:lumMod val="75000"/>
                  <a:lumOff val="25000"/>
                </a:prstClr>
              </a:solidFill>
            </a:endParaRPr>
          </a:p>
        </p:txBody>
      </p:sp>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10842" y="3450759"/>
            <a:ext cx="2198018" cy="2297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2278" y="3389101"/>
            <a:ext cx="2286000" cy="23594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83303" y="3746486"/>
            <a:ext cx="1377950" cy="260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32241" y="3890665"/>
            <a:ext cx="645326" cy="2056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23528" y="4820578"/>
            <a:ext cx="2664296" cy="461665"/>
          </a:xfrm>
          <a:prstGeom prst="rect">
            <a:avLst/>
          </a:prstGeom>
          <a:noFill/>
        </p:spPr>
        <p:txBody>
          <a:bodyPr wrap="square" rtlCol="0">
            <a:spAutoFit/>
          </a:bodyPr>
          <a:lstStyle/>
          <a:p>
            <a:r>
              <a:rPr lang="en-GB" sz="2400" b="1" dirty="0" smtClean="0">
                <a:solidFill>
                  <a:srgbClr val="7030A0"/>
                </a:solidFill>
              </a:rPr>
              <a:t>ALLERGY TRIO</a:t>
            </a:r>
            <a:endParaRPr lang="en-GB" sz="2400" b="1" dirty="0">
              <a:solidFill>
                <a:srgbClr val="7030A0"/>
              </a:solidFill>
            </a:endParaRPr>
          </a:p>
        </p:txBody>
      </p:sp>
    </p:spTree>
    <p:extLst>
      <p:ext uri="{BB962C8B-B14F-4D97-AF65-F5344CB8AC3E}">
        <p14:creationId xmlns:p14="http://schemas.microsoft.com/office/powerpoint/2010/main" val="4604880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0197"/>
          </a:xfrm>
        </p:spPr>
        <p:txBody>
          <a:bodyPr>
            <a:normAutofit fontScale="90000"/>
          </a:bodyPr>
          <a:lstStyle/>
          <a:p>
            <a:r>
              <a:rPr lang="en-GB" b="1" u="sng" dirty="0" smtClean="0">
                <a:solidFill>
                  <a:srgbClr val="7030A0"/>
                </a:solidFill>
                <a:latin typeface="Marker Felt Wide" charset="0"/>
                <a:ea typeface="Marker Felt Wide" charset="0"/>
                <a:cs typeface="Marker Felt Wide" charset="0"/>
              </a:rPr>
              <a:t>Types of Allergies</a:t>
            </a:r>
            <a:endParaRPr lang="en-GB" b="1" u="sng" dirty="0">
              <a:solidFill>
                <a:srgbClr val="7030A0"/>
              </a:solidFill>
              <a:latin typeface="Marker Felt Wide" charset="0"/>
              <a:ea typeface="Marker Felt Wide" charset="0"/>
              <a:cs typeface="Marker Felt Wide" charset="0"/>
            </a:endParaRPr>
          </a:p>
        </p:txBody>
      </p:sp>
      <p:pic>
        <p:nvPicPr>
          <p:cNvPr id="4" name="Content Placeholder 5" descr="IMG_8543.PNG"/>
          <p:cNvPicPr>
            <a:picLocks noChangeAspect="1"/>
          </p:cNvPicPr>
          <p:nvPr/>
        </p:nvPicPr>
        <p:blipFill>
          <a:blip r:embed="rId2" cstate="print"/>
          <a:stretch>
            <a:fillRect/>
          </a:stretch>
        </p:blipFill>
        <p:spPr>
          <a:xfrm>
            <a:off x="0" y="6021287"/>
            <a:ext cx="2123728" cy="852035"/>
          </a:xfrm>
          <a:prstGeom prst="rect">
            <a:avLst/>
          </a:prstGeom>
        </p:spPr>
      </p:pic>
      <p:sp>
        <p:nvSpPr>
          <p:cNvPr id="6" name="Title 1"/>
          <p:cNvSpPr txBox="1">
            <a:spLocks/>
          </p:cNvSpPr>
          <p:nvPr/>
        </p:nvSpPr>
        <p:spPr>
          <a:xfrm>
            <a:off x="3347864" y="6324079"/>
            <a:ext cx="6012160" cy="533921"/>
          </a:xfrm>
          <a:prstGeom prst="rect">
            <a:avLst/>
          </a:prstGeom>
        </p:spPr>
        <p:txBody>
          <a:bodyPr vert="horz" lIns="91440" tIns="45720" rIns="91440" bIns="45720" rtlCol="0" anchor="ctr">
            <a:noAutofit/>
          </a:bodyPr>
          <a:lstStyle/>
          <a:p>
            <a:pPr algn="ctr">
              <a:spcBef>
                <a:spcPct val="0"/>
              </a:spcBef>
              <a:defRPr/>
            </a:pPr>
            <a:r>
              <a:rPr lang="en-GB" sz="2800" dirty="0" smtClean="0">
                <a:solidFill>
                  <a:srgbClr val="81B46B"/>
                </a:solidFill>
              </a:rPr>
              <a:t>DōTERRA </a:t>
            </a:r>
            <a:r>
              <a:rPr lang="en-GB" sz="2800" dirty="0" smtClean="0">
                <a:solidFill>
                  <a:srgbClr val="81B46B"/>
                </a:solidFill>
                <a:latin typeface="Gadugi" pitchFamily="34" charset="0"/>
              </a:rPr>
              <a:t>Continued</a:t>
            </a:r>
            <a:r>
              <a:rPr lang="en-GB" sz="2800" dirty="0" smtClean="0">
                <a:solidFill>
                  <a:srgbClr val="81B46B"/>
                </a:solidFill>
              </a:rPr>
              <a:t> Education Series</a:t>
            </a:r>
          </a:p>
        </p:txBody>
      </p:sp>
      <p:sp>
        <p:nvSpPr>
          <p:cNvPr id="5" name="Rectangle 4"/>
          <p:cNvSpPr/>
          <p:nvPr/>
        </p:nvSpPr>
        <p:spPr>
          <a:xfrm>
            <a:off x="683568" y="1582341"/>
            <a:ext cx="7416824" cy="3785652"/>
          </a:xfrm>
          <a:prstGeom prst="rect">
            <a:avLst/>
          </a:prstGeom>
        </p:spPr>
        <p:txBody>
          <a:bodyPr wrap="square">
            <a:spAutoFit/>
          </a:bodyPr>
          <a:lstStyle/>
          <a:p>
            <a:r>
              <a:rPr lang="en-GB" sz="2400" dirty="0" smtClean="0">
                <a:solidFill>
                  <a:prstClr val="black"/>
                </a:solidFill>
                <a:latin typeface="Marker Felt Thin" charset="0"/>
                <a:ea typeface="Marker Felt Thin" charset="0"/>
                <a:cs typeface="Marker Felt Thin" charset="0"/>
              </a:rPr>
              <a:t>Animal Allergy:</a:t>
            </a:r>
            <a:endParaRPr lang="en-GB" sz="2400" dirty="0">
              <a:solidFill>
                <a:prstClr val="black"/>
              </a:solidFill>
              <a:latin typeface="Marker Felt Thin" charset="0"/>
              <a:ea typeface="Marker Felt Thin" charset="0"/>
              <a:cs typeface="Marker Felt Thin" charset="0"/>
            </a:endParaRPr>
          </a:p>
          <a:p>
            <a:r>
              <a:rPr lang="en-GB" sz="2400" dirty="0">
                <a:latin typeface="Marker Felt Thin" charset="0"/>
                <a:ea typeface="Marker Felt Thin" charset="0"/>
                <a:cs typeface="Marker Felt Thin" charset="0"/>
              </a:rPr>
              <a:t>Sneezing or a runny or stuffy nose.</a:t>
            </a:r>
          </a:p>
          <a:p>
            <a:r>
              <a:rPr lang="en-GB" sz="2400" dirty="0">
                <a:latin typeface="Marker Felt Thin" charset="0"/>
                <a:ea typeface="Marker Felt Thin" charset="0"/>
                <a:cs typeface="Marker Felt Thin" charset="0"/>
              </a:rPr>
              <a:t>Facial pain (from nasal congestion)</a:t>
            </a:r>
          </a:p>
          <a:p>
            <a:r>
              <a:rPr lang="en-GB" sz="2400" dirty="0">
                <a:latin typeface="Marker Felt Thin" charset="0"/>
                <a:ea typeface="Marker Felt Thin" charset="0"/>
                <a:cs typeface="Marker Felt Thin" charset="0"/>
              </a:rPr>
              <a:t>Coughing, chest tightness, shortness of breath and wheezing.</a:t>
            </a:r>
          </a:p>
          <a:p>
            <a:r>
              <a:rPr lang="en-GB" sz="2400" dirty="0">
                <a:latin typeface="Marker Felt Thin" charset="0"/>
                <a:ea typeface="Marker Felt Thin" charset="0"/>
                <a:cs typeface="Marker Felt Thin" charset="0"/>
              </a:rPr>
              <a:t>Watery, red or itchy eyes.</a:t>
            </a:r>
          </a:p>
          <a:p>
            <a:r>
              <a:rPr lang="en-GB" sz="2400" dirty="0">
                <a:latin typeface="Marker Felt Thin" charset="0"/>
                <a:ea typeface="Marker Felt Thin" charset="0"/>
                <a:cs typeface="Marker Felt Thin" charset="0"/>
              </a:rPr>
              <a:t>Skin rash or hives.</a:t>
            </a:r>
          </a:p>
          <a:p>
            <a:endParaRPr lang="en-US" sz="2400" dirty="0" smtClean="0">
              <a:solidFill>
                <a:prstClr val="black">
                  <a:lumMod val="75000"/>
                  <a:lumOff val="25000"/>
                </a:prstClr>
              </a:solidFill>
              <a:latin typeface="Marker Felt Thin" charset="0"/>
              <a:ea typeface="Marker Felt Thin" charset="0"/>
              <a:cs typeface="Marker Felt Thin" charset="0"/>
            </a:endParaRPr>
          </a:p>
          <a:p>
            <a:r>
              <a:rPr lang="en-US" sz="2400" dirty="0" smtClean="0">
                <a:solidFill>
                  <a:prstClr val="black">
                    <a:lumMod val="75000"/>
                    <a:lumOff val="25000"/>
                  </a:prstClr>
                </a:solidFill>
                <a:latin typeface="Marker Felt Thin" charset="0"/>
                <a:ea typeface="Marker Felt Thin" charset="0"/>
                <a:cs typeface="Marker Felt Thin" charset="0"/>
              </a:rPr>
              <a:t>Facial Steaming with melaleuca/Lavender!  2 drops In a bowl of water. 2-3 times daily!</a:t>
            </a:r>
            <a:endParaRPr lang="en-US" sz="2400" dirty="0">
              <a:solidFill>
                <a:prstClr val="black">
                  <a:lumMod val="75000"/>
                  <a:lumOff val="25000"/>
                </a:prstClr>
              </a:solidFill>
              <a:latin typeface="Marker Felt Thin" charset="0"/>
              <a:ea typeface="Marker Felt Thin" charset="0"/>
              <a:cs typeface="Marker Felt Thin" charset="0"/>
            </a:endParaRPr>
          </a:p>
        </p:txBody>
      </p:sp>
    </p:spTree>
    <p:extLst>
      <p:ext uri="{BB962C8B-B14F-4D97-AF65-F5344CB8AC3E}">
        <p14:creationId xmlns:p14="http://schemas.microsoft.com/office/powerpoint/2010/main" val="40675628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0197"/>
          </a:xfrm>
        </p:spPr>
        <p:txBody>
          <a:bodyPr>
            <a:normAutofit fontScale="90000"/>
          </a:bodyPr>
          <a:lstStyle/>
          <a:p>
            <a:r>
              <a:rPr lang="en-GB" b="1" u="sng" dirty="0" smtClean="0">
                <a:solidFill>
                  <a:srgbClr val="7030A0"/>
                </a:solidFill>
                <a:latin typeface="Marker Felt Wide" charset="0"/>
                <a:ea typeface="Marker Felt Wide" charset="0"/>
                <a:cs typeface="Marker Felt Wide" charset="0"/>
              </a:rPr>
              <a:t>Allergy to Cat fur Testimonial</a:t>
            </a:r>
            <a:endParaRPr lang="en-GB" b="1" u="sng" dirty="0">
              <a:solidFill>
                <a:srgbClr val="7030A0"/>
              </a:solidFill>
              <a:latin typeface="Marker Felt Wide" charset="0"/>
              <a:ea typeface="Marker Felt Wide" charset="0"/>
              <a:cs typeface="Marker Felt Wide" charset="0"/>
            </a:endParaRPr>
          </a:p>
        </p:txBody>
      </p:sp>
      <p:pic>
        <p:nvPicPr>
          <p:cNvPr id="4" name="Content Placeholder 5" descr="IMG_8543.PNG"/>
          <p:cNvPicPr>
            <a:picLocks noChangeAspect="1"/>
          </p:cNvPicPr>
          <p:nvPr/>
        </p:nvPicPr>
        <p:blipFill>
          <a:blip r:embed="rId2" cstate="print"/>
          <a:stretch>
            <a:fillRect/>
          </a:stretch>
        </p:blipFill>
        <p:spPr>
          <a:xfrm>
            <a:off x="0" y="6021287"/>
            <a:ext cx="2123728" cy="852035"/>
          </a:xfrm>
          <a:prstGeom prst="rect">
            <a:avLst/>
          </a:prstGeom>
        </p:spPr>
      </p:pic>
      <p:sp>
        <p:nvSpPr>
          <p:cNvPr id="6" name="Title 1"/>
          <p:cNvSpPr txBox="1">
            <a:spLocks/>
          </p:cNvSpPr>
          <p:nvPr/>
        </p:nvSpPr>
        <p:spPr>
          <a:xfrm>
            <a:off x="3347864" y="6324079"/>
            <a:ext cx="6012160" cy="533921"/>
          </a:xfrm>
          <a:prstGeom prst="rect">
            <a:avLst/>
          </a:prstGeom>
        </p:spPr>
        <p:txBody>
          <a:bodyPr vert="horz" lIns="91440" tIns="45720" rIns="91440" bIns="45720" rtlCol="0" anchor="ctr">
            <a:noAutofit/>
          </a:bodyPr>
          <a:lstStyle/>
          <a:p>
            <a:pPr algn="ctr">
              <a:spcBef>
                <a:spcPct val="0"/>
              </a:spcBef>
              <a:defRPr/>
            </a:pPr>
            <a:r>
              <a:rPr lang="en-GB" sz="2800" dirty="0" smtClean="0">
                <a:solidFill>
                  <a:srgbClr val="81B46B"/>
                </a:solidFill>
              </a:rPr>
              <a:t>DōTERRA </a:t>
            </a:r>
            <a:r>
              <a:rPr lang="en-GB" sz="2800" dirty="0" smtClean="0">
                <a:solidFill>
                  <a:srgbClr val="81B46B"/>
                </a:solidFill>
                <a:latin typeface="Gadugi" pitchFamily="34" charset="0"/>
              </a:rPr>
              <a:t>Continued</a:t>
            </a:r>
            <a:r>
              <a:rPr lang="en-GB" sz="2800" dirty="0" smtClean="0">
                <a:solidFill>
                  <a:srgbClr val="81B46B"/>
                </a:solidFill>
              </a:rPr>
              <a:t> Education Series</a:t>
            </a:r>
          </a:p>
        </p:txBody>
      </p:sp>
      <p:sp>
        <p:nvSpPr>
          <p:cNvPr id="5" name="Rectangle 4"/>
          <p:cNvSpPr/>
          <p:nvPr/>
        </p:nvSpPr>
        <p:spPr>
          <a:xfrm>
            <a:off x="179512" y="1124744"/>
            <a:ext cx="8857759" cy="5016758"/>
          </a:xfrm>
          <a:prstGeom prst="rect">
            <a:avLst/>
          </a:prstGeom>
        </p:spPr>
        <p:txBody>
          <a:bodyPr wrap="square">
            <a:spAutoFit/>
          </a:bodyPr>
          <a:lstStyle/>
          <a:p>
            <a:r>
              <a:rPr lang="en-GB" sz="1600" dirty="0"/>
              <a:t>I have an allergic reaction to cats, which my body always presents as an asthmatic reaction.  The severity of asthma varies from “medium” to “severe”, with symptoms starting within 15-20 mins of exposure and lasting typically for several days</a:t>
            </a:r>
            <a:r>
              <a:rPr lang="en-GB" sz="1600" dirty="0" smtClean="0"/>
              <a:t>.</a:t>
            </a:r>
          </a:p>
          <a:p>
            <a:endParaRPr lang="en-GB" sz="1600" dirty="0"/>
          </a:p>
          <a:p>
            <a:r>
              <a:rPr lang="en-GB" sz="1600" dirty="0"/>
              <a:t>For years, I have treated this allergic reaction with a salbutamol inhaler, which I inhale as soon as I feel the onset of asthma and repeat every few hours during the “attack”.  Whilst this treatment minimises the effects of the asthma and helps me to breathe, my body feels as though it’s shaking from within and my hands sometime look as if I have onset </a:t>
            </a:r>
            <a:r>
              <a:rPr lang="en-GB" sz="1600" dirty="0" smtClean="0"/>
              <a:t>Parkinson's.</a:t>
            </a:r>
          </a:p>
          <a:p>
            <a:endParaRPr lang="en-GB" sz="1600" dirty="0"/>
          </a:p>
          <a:p>
            <a:r>
              <a:rPr lang="en-GB" sz="1600" dirty="0" smtClean="0"/>
              <a:t>I first tried the oils for this condition by accident when I found myself in a house with a cat and no inhaler.  I drank two </a:t>
            </a:r>
            <a:r>
              <a:rPr lang="en-GB" sz="1600" dirty="0"/>
              <a:t>drops each of lemon, lavender and </a:t>
            </a:r>
            <a:r>
              <a:rPr lang="en-GB" sz="1600" dirty="0" smtClean="0"/>
              <a:t>peppermint in some water.</a:t>
            </a:r>
            <a:r>
              <a:rPr lang="en-GB" sz="1600" dirty="0"/>
              <a:t>  </a:t>
            </a:r>
            <a:r>
              <a:rPr lang="en-GB" sz="1600" dirty="0" smtClean="0"/>
              <a:t>I </a:t>
            </a:r>
            <a:r>
              <a:rPr lang="en-GB" sz="1600" dirty="0"/>
              <a:t>then </a:t>
            </a:r>
            <a:r>
              <a:rPr lang="en-GB" sz="1600" dirty="0" smtClean="0"/>
              <a:t>applied </a:t>
            </a:r>
            <a:r>
              <a:rPr lang="en-GB" sz="1600" dirty="0"/>
              <a:t>a drop of Breathe to my jawline and over the bridge of my nose - positions close to my nasal passage in order that I could inhale it. </a:t>
            </a:r>
            <a:br>
              <a:rPr lang="en-GB" sz="1600" dirty="0"/>
            </a:br>
            <a:endParaRPr lang="en-GB" sz="1600" dirty="0"/>
          </a:p>
          <a:p>
            <a:r>
              <a:rPr lang="en-GB" sz="1600" dirty="0"/>
              <a:t>When we left, a good 3 hours after arriving, I still wasn’t feeling any symptoms of asthma.  The following morning, I went to the gym.  This is always my “test” to see if there is any residual wheezing, as, when I exert myself physically, I can tell if my respiratory system is “normal’ or compromised.  I had absolutely no effects of asthma at all.  I was literally blown away.  I know my body and I know how strongly it reacts to cats …. so long salbutamol inhaler!</a:t>
            </a:r>
          </a:p>
          <a:p>
            <a:r>
              <a:rPr lang="en-US" sz="1600" dirty="0" smtClean="0">
                <a:solidFill>
                  <a:prstClr val="black">
                    <a:lumMod val="75000"/>
                    <a:lumOff val="25000"/>
                  </a:prstClr>
                </a:solidFill>
              </a:rPr>
              <a:t>								Melanie Waite</a:t>
            </a:r>
            <a:endParaRPr lang="en-US" sz="1600" dirty="0">
              <a:solidFill>
                <a:prstClr val="black">
                  <a:lumMod val="75000"/>
                  <a:lumOff val="25000"/>
                </a:prstClr>
              </a:solidFill>
            </a:endParaRPr>
          </a:p>
        </p:txBody>
      </p:sp>
    </p:spTree>
    <p:extLst>
      <p:ext uri="{BB962C8B-B14F-4D97-AF65-F5344CB8AC3E}">
        <p14:creationId xmlns:p14="http://schemas.microsoft.com/office/powerpoint/2010/main" val="6056026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0197"/>
          </a:xfrm>
        </p:spPr>
        <p:txBody>
          <a:bodyPr>
            <a:normAutofit fontScale="90000"/>
          </a:bodyPr>
          <a:lstStyle/>
          <a:p>
            <a:r>
              <a:rPr lang="en-GB" b="1" u="sng" dirty="0" smtClean="0">
                <a:solidFill>
                  <a:srgbClr val="7030A0"/>
                </a:solidFill>
                <a:latin typeface="Marker Felt Wide" charset="0"/>
                <a:ea typeface="Marker Felt Wide" charset="0"/>
                <a:cs typeface="Marker Felt Wide" charset="0"/>
              </a:rPr>
              <a:t>Food Allergies</a:t>
            </a:r>
            <a:endParaRPr lang="en-GB" b="1" u="sng" dirty="0">
              <a:solidFill>
                <a:srgbClr val="7030A0"/>
              </a:solidFill>
              <a:latin typeface="Marker Felt Wide" charset="0"/>
              <a:ea typeface="Marker Felt Wide" charset="0"/>
              <a:cs typeface="Marker Felt Wide" charset="0"/>
            </a:endParaRPr>
          </a:p>
        </p:txBody>
      </p:sp>
      <p:pic>
        <p:nvPicPr>
          <p:cNvPr id="4" name="Content Placeholder 5" descr="IMG_8543.PNG"/>
          <p:cNvPicPr>
            <a:picLocks noChangeAspect="1"/>
          </p:cNvPicPr>
          <p:nvPr/>
        </p:nvPicPr>
        <p:blipFill>
          <a:blip r:embed="rId3" cstate="print"/>
          <a:stretch>
            <a:fillRect/>
          </a:stretch>
        </p:blipFill>
        <p:spPr>
          <a:xfrm>
            <a:off x="0" y="6021287"/>
            <a:ext cx="2123728" cy="852035"/>
          </a:xfrm>
          <a:prstGeom prst="rect">
            <a:avLst/>
          </a:prstGeom>
        </p:spPr>
      </p:pic>
      <p:sp>
        <p:nvSpPr>
          <p:cNvPr id="6" name="Title 1"/>
          <p:cNvSpPr txBox="1">
            <a:spLocks/>
          </p:cNvSpPr>
          <p:nvPr/>
        </p:nvSpPr>
        <p:spPr>
          <a:xfrm>
            <a:off x="3347864" y="6324079"/>
            <a:ext cx="6012160" cy="533921"/>
          </a:xfrm>
          <a:prstGeom prst="rect">
            <a:avLst/>
          </a:prstGeom>
        </p:spPr>
        <p:txBody>
          <a:bodyPr vert="horz" lIns="91440" tIns="45720" rIns="91440" bIns="45720" rtlCol="0" anchor="ctr">
            <a:noAutofit/>
          </a:bodyPr>
          <a:lstStyle/>
          <a:p>
            <a:pPr algn="ctr">
              <a:spcBef>
                <a:spcPct val="0"/>
              </a:spcBef>
              <a:defRPr/>
            </a:pPr>
            <a:r>
              <a:rPr lang="en-GB" sz="2800" dirty="0" smtClean="0">
                <a:solidFill>
                  <a:srgbClr val="81B46B"/>
                </a:solidFill>
              </a:rPr>
              <a:t>DōTERRA </a:t>
            </a:r>
            <a:r>
              <a:rPr lang="en-GB" sz="2800" dirty="0" smtClean="0">
                <a:solidFill>
                  <a:srgbClr val="81B46B"/>
                </a:solidFill>
                <a:latin typeface="Gadugi" pitchFamily="34" charset="0"/>
              </a:rPr>
              <a:t>Continued</a:t>
            </a:r>
            <a:r>
              <a:rPr lang="en-GB" sz="2800" dirty="0" smtClean="0">
                <a:solidFill>
                  <a:srgbClr val="81B46B"/>
                </a:solidFill>
              </a:rPr>
              <a:t> Education Series</a:t>
            </a:r>
          </a:p>
        </p:txBody>
      </p:sp>
      <p:sp>
        <p:nvSpPr>
          <p:cNvPr id="5" name="Rectangle 4"/>
          <p:cNvSpPr/>
          <p:nvPr/>
        </p:nvSpPr>
        <p:spPr>
          <a:xfrm>
            <a:off x="683568" y="2060848"/>
            <a:ext cx="7416824" cy="3785652"/>
          </a:xfrm>
          <a:prstGeom prst="rect">
            <a:avLst/>
          </a:prstGeom>
        </p:spPr>
        <p:txBody>
          <a:bodyPr wrap="square">
            <a:spAutoFit/>
          </a:bodyPr>
          <a:lstStyle/>
          <a:p>
            <a:endParaRPr lang="en-US" sz="2400" dirty="0"/>
          </a:p>
          <a:p>
            <a:r>
              <a:rPr lang="en-GB" sz="2400" dirty="0" smtClean="0">
                <a:latin typeface="Marker Felt Thin" charset="0"/>
                <a:ea typeface="Marker Felt Thin" charset="0"/>
                <a:cs typeface="Marker Felt Thin" charset="0"/>
              </a:rPr>
              <a:t>“I </a:t>
            </a:r>
            <a:r>
              <a:rPr lang="en-GB" sz="2400" dirty="0">
                <a:latin typeface="Marker Felt Thin" charset="0"/>
                <a:ea typeface="Marker Felt Thin" charset="0"/>
                <a:cs typeface="Marker Felt Thin" charset="0"/>
              </a:rPr>
              <a:t>also have a older son who has multiple food allergies and constantly had tummy ache. We used diluted zengest (5 drops) in a 10ml roller ball on his tummy as often as he needed which seemed to really help him and introduced doTERRA’s probiotics and multi vitamins. His tummy aches have lessoned which is amazing. </a:t>
            </a:r>
            <a:br>
              <a:rPr lang="en-GB" sz="2400" dirty="0">
                <a:latin typeface="Marker Felt Thin" charset="0"/>
                <a:ea typeface="Marker Felt Thin" charset="0"/>
                <a:cs typeface="Marker Felt Thin" charset="0"/>
              </a:rPr>
            </a:br>
            <a:r>
              <a:rPr lang="en-GB" sz="2400" dirty="0">
                <a:latin typeface="Marker Felt Thin" charset="0"/>
                <a:ea typeface="Marker Felt Thin" charset="0"/>
                <a:cs typeface="Marker Felt Thin" charset="0"/>
              </a:rPr>
              <a:t/>
            </a:r>
            <a:br>
              <a:rPr lang="en-GB" sz="2400" dirty="0">
                <a:latin typeface="Marker Felt Thin" charset="0"/>
                <a:ea typeface="Marker Felt Thin" charset="0"/>
                <a:cs typeface="Marker Felt Thin" charset="0"/>
              </a:rPr>
            </a:br>
            <a:r>
              <a:rPr lang="en-GB" sz="2400" dirty="0">
                <a:latin typeface="Marker Felt Thin" charset="0"/>
                <a:ea typeface="Marker Felt Thin" charset="0"/>
                <a:cs typeface="Marker Felt Thin" charset="0"/>
              </a:rPr>
              <a:t>I wouldn’t be without DōTERRA oils in my life now</a:t>
            </a:r>
            <a:r>
              <a:rPr lang="en-GB" sz="2400" dirty="0" smtClean="0">
                <a:latin typeface="Marker Felt Thin" charset="0"/>
                <a:ea typeface="Marker Felt Thin" charset="0"/>
                <a:cs typeface="Marker Felt Thin" charset="0"/>
              </a:rPr>
              <a:t>.”</a:t>
            </a:r>
          </a:p>
          <a:p>
            <a:r>
              <a:rPr lang="en-GB" sz="2400" dirty="0">
                <a:latin typeface="Marker Felt Thin" charset="0"/>
                <a:ea typeface="Marker Felt Thin" charset="0"/>
                <a:cs typeface="Marker Felt Thin" charset="0"/>
              </a:rPr>
              <a:t>	</a:t>
            </a:r>
            <a:r>
              <a:rPr lang="en-GB" sz="2400" dirty="0" smtClean="0">
                <a:latin typeface="Marker Felt Thin" charset="0"/>
                <a:ea typeface="Marker Felt Thin" charset="0"/>
                <a:cs typeface="Marker Felt Thin" charset="0"/>
              </a:rPr>
              <a:t>					</a:t>
            </a:r>
            <a:r>
              <a:rPr lang="en-GB" dirty="0" smtClean="0">
                <a:latin typeface="Marker Felt Thin" charset="0"/>
                <a:ea typeface="Marker Felt Thin" charset="0"/>
                <a:cs typeface="Marker Felt Thin" charset="0"/>
              </a:rPr>
              <a:t>Fiona Nichols</a:t>
            </a:r>
            <a:endParaRPr lang="en-US" dirty="0">
              <a:latin typeface="Marker Felt Thin" charset="0"/>
              <a:ea typeface="Marker Felt Thin" charset="0"/>
              <a:cs typeface="Marker Felt Thin" charset="0"/>
            </a:endParaRPr>
          </a:p>
        </p:txBody>
      </p:sp>
      <p:sp>
        <p:nvSpPr>
          <p:cNvPr id="3" name="TextBox 2"/>
          <p:cNvSpPr txBox="1"/>
          <p:nvPr/>
        </p:nvSpPr>
        <p:spPr>
          <a:xfrm>
            <a:off x="6732240" y="764704"/>
            <a:ext cx="2016224" cy="1477328"/>
          </a:xfrm>
          <a:prstGeom prst="rect">
            <a:avLst/>
          </a:prstGeom>
          <a:noFill/>
        </p:spPr>
        <p:txBody>
          <a:bodyPr wrap="square" rtlCol="0">
            <a:spAutoFit/>
          </a:bodyPr>
          <a:lstStyle/>
          <a:p>
            <a:r>
              <a:rPr lang="en-GB" dirty="0" smtClean="0">
                <a:latin typeface="Marker Felt Thin" charset="0"/>
                <a:ea typeface="Marker Felt Thin" charset="0"/>
                <a:cs typeface="Marker Felt Thin" charset="0"/>
              </a:rPr>
              <a:t>Zengest</a:t>
            </a:r>
            <a:r>
              <a:rPr lang="en-GB" dirty="0">
                <a:latin typeface="Marker Felt Thin" charset="0"/>
                <a:ea typeface="Marker Felt Thin" charset="0"/>
                <a:cs typeface="Marker Felt Thin" charset="0"/>
              </a:rPr>
              <a:t>:  </a:t>
            </a:r>
            <a:r>
              <a:rPr lang="en-GB" dirty="0" smtClean="0">
                <a:latin typeface="Marker Felt Thin" charset="0"/>
                <a:ea typeface="Marker Felt Thin" charset="0"/>
                <a:cs typeface="Marker Felt Thin" charset="0"/>
              </a:rPr>
              <a:t>Ginger</a:t>
            </a:r>
            <a:r>
              <a:rPr lang="en-GB" dirty="0">
                <a:latin typeface="Marker Felt Thin" charset="0"/>
                <a:ea typeface="Marker Felt Thin" charset="0"/>
                <a:cs typeface="Marker Felt Thin" charset="0"/>
              </a:rPr>
              <a:t>, peppermint, tarragon, fennel, caraway, coriander and anise </a:t>
            </a: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3" y="404665"/>
            <a:ext cx="720080" cy="2088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16153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0197"/>
          </a:xfrm>
        </p:spPr>
        <p:txBody>
          <a:bodyPr>
            <a:normAutofit fontScale="90000"/>
          </a:bodyPr>
          <a:lstStyle/>
          <a:p>
            <a:r>
              <a:rPr lang="en-GB" b="1" u="sng" dirty="0" smtClean="0">
                <a:solidFill>
                  <a:srgbClr val="7030A0"/>
                </a:solidFill>
                <a:latin typeface="Marker Felt Wide" charset="0"/>
                <a:ea typeface="Marker Felt Wide" charset="0"/>
                <a:cs typeface="Marker Felt Wide" charset="0"/>
              </a:rPr>
              <a:t>Skin allergies</a:t>
            </a:r>
            <a:endParaRPr lang="en-GB" b="1" u="sng" dirty="0">
              <a:solidFill>
                <a:srgbClr val="7030A0"/>
              </a:solidFill>
              <a:latin typeface="Marker Felt Wide" charset="0"/>
              <a:ea typeface="Marker Felt Wide" charset="0"/>
              <a:cs typeface="Marker Felt Wide" charset="0"/>
            </a:endParaRPr>
          </a:p>
        </p:txBody>
      </p:sp>
      <p:pic>
        <p:nvPicPr>
          <p:cNvPr id="4" name="Content Placeholder 5" descr="IMG_8543.PNG"/>
          <p:cNvPicPr>
            <a:picLocks noChangeAspect="1"/>
          </p:cNvPicPr>
          <p:nvPr/>
        </p:nvPicPr>
        <p:blipFill>
          <a:blip r:embed="rId2" cstate="print"/>
          <a:stretch>
            <a:fillRect/>
          </a:stretch>
        </p:blipFill>
        <p:spPr>
          <a:xfrm>
            <a:off x="0" y="6021287"/>
            <a:ext cx="2123728" cy="852035"/>
          </a:xfrm>
          <a:prstGeom prst="rect">
            <a:avLst/>
          </a:prstGeom>
        </p:spPr>
      </p:pic>
      <p:sp>
        <p:nvSpPr>
          <p:cNvPr id="6" name="Title 1"/>
          <p:cNvSpPr txBox="1">
            <a:spLocks/>
          </p:cNvSpPr>
          <p:nvPr/>
        </p:nvSpPr>
        <p:spPr>
          <a:xfrm>
            <a:off x="3347864" y="6324079"/>
            <a:ext cx="6012160" cy="533921"/>
          </a:xfrm>
          <a:prstGeom prst="rect">
            <a:avLst/>
          </a:prstGeom>
        </p:spPr>
        <p:txBody>
          <a:bodyPr vert="horz" lIns="91440" tIns="45720" rIns="91440" bIns="45720" rtlCol="0" anchor="ctr">
            <a:noAutofit/>
          </a:bodyPr>
          <a:lstStyle/>
          <a:p>
            <a:pPr algn="ctr">
              <a:spcBef>
                <a:spcPct val="0"/>
              </a:spcBef>
              <a:defRPr/>
            </a:pPr>
            <a:r>
              <a:rPr lang="en-GB" sz="2800" dirty="0" smtClean="0">
                <a:solidFill>
                  <a:srgbClr val="81B46B"/>
                </a:solidFill>
              </a:rPr>
              <a:t>DōTERRA </a:t>
            </a:r>
            <a:r>
              <a:rPr lang="en-GB" sz="2800" dirty="0" smtClean="0">
                <a:solidFill>
                  <a:srgbClr val="81B46B"/>
                </a:solidFill>
                <a:latin typeface="Gadugi" pitchFamily="34" charset="0"/>
              </a:rPr>
              <a:t>Continued</a:t>
            </a:r>
            <a:r>
              <a:rPr lang="en-GB" sz="2800" dirty="0" smtClean="0">
                <a:solidFill>
                  <a:srgbClr val="81B46B"/>
                </a:solidFill>
              </a:rPr>
              <a:t> Education Series</a:t>
            </a:r>
          </a:p>
        </p:txBody>
      </p:sp>
      <p:sp>
        <p:nvSpPr>
          <p:cNvPr id="5" name="Rectangle 4"/>
          <p:cNvSpPr/>
          <p:nvPr/>
        </p:nvSpPr>
        <p:spPr>
          <a:xfrm>
            <a:off x="251520" y="984836"/>
            <a:ext cx="7848872" cy="5509200"/>
          </a:xfrm>
          <a:prstGeom prst="rect">
            <a:avLst/>
          </a:prstGeom>
        </p:spPr>
        <p:txBody>
          <a:bodyPr wrap="square">
            <a:spAutoFit/>
          </a:bodyPr>
          <a:lstStyle/>
          <a:p>
            <a:r>
              <a:rPr lang="en-GB" sz="2000" dirty="0" smtClean="0">
                <a:solidFill>
                  <a:prstClr val="black"/>
                </a:solidFill>
                <a:latin typeface="Marker Felt Thin" charset="0"/>
                <a:ea typeface="Marker Felt Thin" charset="0"/>
                <a:cs typeface="Marker Felt Thin" charset="0"/>
              </a:rPr>
              <a:t>Atopic </a:t>
            </a:r>
            <a:r>
              <a:rPr lang="en-GB" sz="2000" dirty="0">
                <a:solidFill>
                  <a:prstClr val="black"/>
                </a:solidFill>
                <a:latin typeface="Marker Felt Thin" charset="0"/>
                <a:ea typeface="Marker Felt Thin" charset="0"/>
                <a:cs typeface="Marker Felt Thin" charset="0"/>
              </a:rPr>
              <a:t>dermatitis, an allergic skin condition also called eczema, can cause skin to:</a:t>
            </a:r>
          </a:p>
          <a:p>
            <a:r>
              <a:rPr lang="en-GB" sz="2000" dirty="0">
                <a:solidFill>
                  <a:prstClr val="black"/>
                </a:solidFill>
                <a:latin typeface="Marker Felt Thin" charset="0"/>
                <a:ea typeface="Marker Felt Thin" charset="0"/>
                <a:cs typeface="Marker Felt Thin" charset="0"/>
              </a:rPr>
              <a:t>Itch</a:t>
            </a:r>
          </a:p>
          <a:p>
            <a:r>
              <a:rPr lang="en-GB" sz="2000" dirty="0">
                <a:solidFill>
                  <a:prstClr val="black"/>
                </a:solidFill>
                <a:latin typeface="Marker Felt Thin" charset="0"/>
                <a:ea typeface="Marker Felt Thin" charset="0"/>
                <a:cs typeface="Marker Felt Thin" charset="0"/>
              </a:rPr>
              <a:t>Redden</a:t>
            </a:r>
          </a:p>
          <a:p>
            <a:r>
              <a:rPr lang="en-GB" sz="2000" dirty="0">
                <a:solidFill>
                  <a:prstClr val="black"/>
                </a:solidFill>
                <a:latin typeface="Marker Felt Thin" charset="0"/>
                <a:ea typeface="Marker Felt Thin" charset="0"/>
                <a:cs typeface="Marker Felt Thin" charset="0"/>
              </a:rPr>
              <a:t>Flake or </a:t>
            </a:r>
            <a:r>
              <a:rPr lang="en-GB" sz="2000" dirty="0" smtClean="0">
                <a:solidFill>
                  <a:prstClr val="black"/>
                </a:solidFill>
                <a:latin typeface="Marker Felt Thin" charset="0"/>
                <a:ea typeface="Marker Felt Thin" charset="0"/>
                <a:cs typeface="Marker Felt Thin" charset="0"/>
              </a:rPr>
              <a:t>peel</a:t>
            </a:r>
          </a:p>
          <a:p>
            <a:endParaRPr lang="en-GB" sz="2000" dirty="0">
              <a:solidFill>
                <a:prstClr val="black"/>
              </a:solidFill>
              <a:latin typeface="Marker Felt Thin" charset="0"/>
              <a:ea typeface="Marker Felt Thin" charset="0"/>
              <a:cs typeface="Marker Felt Thin" charset="0"/>
            </a:endParaRPr>
          </a:p>
          <a:p>
            <a:r>
              <a:rPr lang="en-GB" sz="2000" dirty="0" smtClean="0">
                <a:solidFill>
                  <a:prstClr val="black"/>
                </a:solidFill>
                <a:latin typeface="Marker Felt Thin" charset="0"/>
                <a:ea typeface="Marker Felt Thin" charset="0"/>
                <a:cs typeface="Marker Felt Thin" charset="0"/>
              </a:rPr>
              <a:t>Itchy skin salve-</a:t>
            </a:r>
          </a:p>
          <a:p>
            <a:r>
              <a:rPr lang="en-GB" sz="2000" dirty="0" smtClean="0">
                <a:solidFill>
                  <a:prstClr val="black"/>
                </a:solidFill>
                <a:latin typeface="Marker Felt Thin" charset="0"/>
                <a:ea typeface="Marker Felt Thin" charset="0"/>
                <a:cs typeface="Marker Felt Thin" charset="0"/>
              </a:rPr>
              <a:t>½ cup Organic Shea butter</a:t>
            </a:r>
          </a:p>
          <a:p>
            <a:r>
              <a:rPr lang="en-GB" sz="2000" dirty="0" smtClean="0">
                <a:solidFill>
                  <a:prstClr val="black"/>
                </a:solidFill>
                <a:latin typeface="Marker Felt Thin" charset="0"/>
                <a:ea typeface="Marker Felt Thin" charset="0"/>
                <a:cs typeface="Marker Felt Thin" charset="0"/>
              </a:rPr>
              <a:t>½ cup Organic coconut oil</a:t>
            </a:r>
          </a:p>
          <a:p>
            <a:r>
              <a:rPr lang="en-GB" sz="2000" dirty="0" smtClean="0">
                <a:solidFill>
                  <a:prstClr val="black"/>
                </a:solidFill>
                <a:latin typeface="Marker Felt Thin" charset="0"/>
                <a:ea typeface="Marker Felt Thin" charset="0"/>
                <a:cs typeface="Marker Felt Thin" charset="0"/>
              </a:rPr>
              <a:t>Optional ¼ raw virgin olive/almond oil</a:t>
            </a:r>
          </a:p>
          <a:p>
            <a:r>
              <a:rPr lang="en-GB" sz="2000" dirty="0" smtClean="0">
                <a:solidFill>
                  <a:prstClr val="black"/>
                </a:solidFill>
                <a:latin typeface="Marker Felt Thin" charset="0"/>
                <a:ea typeface="Marker Felt Thin" charset="0"/>
                <a:cs typeface="Marker Felt Thin" charset="0"/>
              </a:rPr>
              <a:t>1TB local honey</a:t>
            </a:r>
          </a:p>
          <a:p>
            <a:r>
              <a:rPr lang="en-GB" sz="2000" dirty="0" smtClean="0">
                <a:solidFill>
                  <a:prstClr val="black"/>
                </a:solidFill>
                <a:latin typeface="Marker Felt Thin" charset="0"/>
                <a:ea typeface="Marker Felt Thin" charset="0"/>
                <a:cs typeface="Marker Felt Thin" charset="0"/>
              </a:rPr>
              <a:t>30 drops lavender essential oil</a:t>
            </a:r>
          </a:p>
          <a:p>
            <a:r>
              <a:rPr lang="en-GB" sz="2000" dirty="0" smtClean="0">
                <a:solidFill>
                  <a:prstClr val="black"/>
                </a:solidFill>
                <a:latin typeface="Marker Felt Thin" charset="0"/>
                <a:ea typeface="Marker Felt Thin" charset="0"/>
                <a:cs typeface="Marker Felt Thin" charset="0"/>
              </a:rPr>
              <a:t>8 drops Melissa</a:t>
            </a:r>
          </a:p>
          <a:p>
            <a:r>
              <a:rPr lang="en-GB" sz="2000" dirty="0" smtClean="0">
                <a:solidFill>
                  <a:prstClr val="black"/>
                </a:solidFill>
                <a:latin typeface="Marker Felt Thin" charset="0"/>
                <a:ea typeface="Marker Felt Thin" charset="0"/>
                <a:cs typeface="Marker Felt Thin" charset="0"/>
              </a:rPr>
              <a:t>Optional extra- 5 drops geranium and/or myrrh</a:t>
            </a:r>
          </a:p>
          <a:p>
            <a:endParaRPr lang="en-GB" sz="2400" dirty="0">
              <a:solidFill>
                <a:prstClr val="black"/>
              </a:solidFill>
              <a:latin typeface="Marker Felt Thin" charset="0"/>
              <a:ea typeface="Marker Felt Thin" charset="0"/>
              <a:cs typeface="Marker Felt Thin" charset="0"/>
            </a:endParaRPr>
          </a:p>
          <a:p>
            <a:endParaRPr lang="en-US" sz="2400" dirty="0" smtClean="0">
              <a:solidFill>
                <a:prstClr val="black">
                  <a:lumMod val="75000"/>
                  <a:lumOff val="25000"/>
                </a:prstClr>
              </a:solidFill>
            </a:endParaRPr>
          </a:p>
          <a:p>
            <a:endParaRPr lang="en-US" sz="2400" dirty="0">
              <a:solidFill>
                <a:prstClr val="black">
                  <a:lumMod val="75000"/>
                  <a:lumOff val="25000"/>
                </a:prstClr>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8789" y="1844824"/>
            <a:ext cx="2857500" cy="2857500"/>
          </a:xfrm>
          <a:prstGeom prst="rect">
            <a:avLst/>
          </a:prstGeom>
        </p:spPr>
      </p:pic>
    </p:spTree>
    <p:extLst>
      <p:ext uri="{BB962C8B-B14F-4D97-AF65-F5344CB8AC3E}">
        <p14:creationId xmlns:p14="http://schemas.microsoft.com/office/powerpoint/2010/main" val="6510330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0197"/>
          </a:xfrm>
        </p:spPr>
        <p:txBody>
          <a:bodyPr>
            <a:normAutofit fontScale="90000"/>
          </a:bodyPr>
          <a:lstStyle/>
          <a:p>
            <a:r>
              <a:rPr lang="en-GB" b="1" u="sng" dirty="0" smtClean="0">
                <a:solidFill>
                  <a:srgbClr val="7030A0"/>
                </a:solidFill>
                <a:latin typeface="Marker Felt Wide" charset="0"/>
                <a:ea typeface="Marker Felt Wide" charset="0"/>
                <a:cs typeface="Marker Felt Wide" charset="0"/>
              </a:rPr>
              <a:t>Skin soothers</a:t>
            </a:r>
            <a:endParaRPr lang="en-GB" b="1" u="sng" dirty="0">
              <a:solidFill>
                <a:srgbClr val="7030A0"/>
              </a:solidFill>
              <a:latin typeface="Marker Felt Wide" charset="0"/>
              <a:ea typeface="Marker Felt Wide" charset="0"/>
              <a:cs typeface="Marker Felt Wide" charset="0"/>
            </a:endParaRPr>
          </a:p>
        </p:txBody>
      </p:sp>
      <p:pic>
        <p:nvPicPr>
          <p:cNvPr id="4" name="Content Placeholder 5" descr="IMG_8543.PNG"/>
          <p:cNvPicPr>
            <a:picLocks noChangeAspect="1"/>
          </p:cNvPicPr>
          <p:nvPr/>
        </p:nvPicPr>
        <p:blipFill>
          <a:blip r:embed="rId2" cstate="print"/>
          <a:stretch>
            <a:fillRect/>
          </a:stretch>
        </p:blipFill>
        <p:spPr>
          <a:xfrm>
            <a:off x="0" y="6021287"/>
            <a:ext cx="2123728" cy="852035"/>
          </a:xfrm>
          <a:prstGeom prst="rect">
            <a:avLst/>
          </a:prstGeom>
        </p:spPr>
      </p:pic>
      <p:sp>
        <p:nvSpPr>
          <p:cNvPr id="6" name="Title 1"/>
          <p:cNvSpPr txBox="1">
            <a:spLocks/>
          </p:cNvSpPr>
          <p:nvPr/>
        </p:nvSpPr>
        <p:spPr>
          <a:xfrm>
            <a:off x="3347864" y="6324079"/>
            <a:ext cx="6012160" cy="533921"/>
          </a:xfrm>
          <a:prstGeom prst="rect">
            <a:avLst/>
          </a:prstGeom>
        </p:spPr>
        <p:txBody>
          <a:bodyPr vert="horz" lIns="91440" tIns="45720" rIns="91440" bIns="45720" rtlCol="0" anchor="ctr">
            <a:noAutofit/>
          </a:bodyPr>
          <a:lstStyle/>
          <a:p>
            <a:pPr algn="ctr">
              <a:spcBef>
                <a:spcPct val="0"/>
              </a:spcBef>
              <a:defRPr/>
            </a:pPr>
            <a:r>
              <a:rPr lang="en-GB" sz="2800" dirty="0" smtClean="0">
                <a:solidFill>
                  <a:srgbClr val="81B46B"/>
                </a:solidFill>
              </a:rPr>
              <a:t>DōTERRA </a:t>
            </a:r>
            <a:r>
              <a:rPr lang="en-GB" sz="2800" dirty="0" smtClean="0">
                <a:solidFill>
                  <a:srgbClr val="81B46B"/>
                </a:solidFill>
                <a:latin typeface="Gadugi" pitchFamily="34" charset="0"/>
              </a:rPr>
              <a:t>Continued</a:t>
            </a:r>
            <a:r>
              <a:rPr lang="en-GB" sz="2800" dirty="0" smtClean="0">
                <a:solidFill>
                  <a:srgbClr val="81B46B"/>
                </a:solidFill>
              </a:rPr>
              <a:t> Education Series</a:t>
            </a:r>
          </a:p>
        </p:txBody>
      </p:sp>
      <p:sp>
        <p:nvSpPr>
          <p:cNvPr id="5" name="Rectangle 4"/>
          <p:cNvSpPr/>
          <p:nvPr/>
        </p:nvSpPr>
        <p:spPr>
          <a:xfrm>
            <a:off x="251520" y="984836"/>
            <a:ext cx="7848872" cy="5262979"/>
          </a:xfrm>
          <a:prstGeom prst="rect">
            <a:avLst/>
          </a:prstGeom>
        </p:spPr>
        <p:txBody>
          <a:bodyPr wrap="square">
            <a:spAutoFit/>
          </a:bodyPr>
          <a:lstStyle/>
          <a:p>
            <a:r>
              <a:rPr lang="en-GB" sz="2400" dirty="0" smtClean="0">
                <a:solidFill>
                  <a:prstClr val="black"/>
                </a:solidFill>
                <a:latin typeface="Marker Felt Thin" charset="0"/>
                <a:ea typeface="Marker Felt Thin" charset="0"/>
                <a:cs typeface="Marker Felt Thin" charset="0"/>
              </a:rPr>
              <a:t>Spray-</a:t>
            </a:r>
          </a:p>
          <a:p>
            <a:endParaRPr lang="en-GB" sz="2400" dirty="0" smtClean="0">
              <a:solidFill>
                <a:prstClr val="black"/>
              </a:solidFill>
              <a:latin typeface="Marker Felt Thin" charset="0"/>
              <a:ea typeface="Marker Felt Thin" charset="0"/>
              <a:cs typeface="Marker Felt Thin" charset="0"/>
            </a:endParaRPr>
          </a:p>
          <a:p>
            <a:r>
              <a:rPr lang="en-GB" sz="2400" dirty="0" smtClean="0">
                <a:solidFill>
                  <a:prstClr val="black"/>
                </a:solidFill>
                <a:latin typeface="Marker Felt Thin" charset="0"/>
                <a:ea typeface="Marker Felt Thin" charset="0"/>
                <a:cs typeface="Marker Felt Thin" charset="0"/>
              </a:rPr>
              <a:t>10 drops Lavender</a:t>
            </a:r>
          </a:p>
          <a:p>
            <a:r>
              <a:rPr lang="en-GB" sz="2400" dirty="0" smtClean="0">
                <a:solidFill>
                  <a:prstClr val="black"/>
                </a:solidFill>
                <a:latin typeface="Marker Felt Thin" charset="0"/>
                <a:ea typeface="Marker Felt Thin" charset="0"/>
                <a:cs typeface="Marker Felt Thin" charset="0"/>
              </a:rPr>
              <a:t>10 drops Roman Chamomile</a:t>
            </a:r>
          </a:p>
          <a:p>
            <a:r>
              <a:rPr lang="en-GB" sz="2400" dirty="0" smtClean="0">
                <a:solidFill>
                  <a:prstClr val="black"/>
                </a:solidFill>
                <a:latin typeface="Marker Felt Thin" charset="0"/>
                <a:ea typeface="Marker Felt Thin" charset="0"/>
                <a:cs typeface="Marker Felt Thin" charset="0"/>
              </a:rPr>
              <a:t>Top with distilled water</a:t>
            </a:r>
          </a:p>
          <a:p>
            <a:endParaRPr lang="en-GB" sz="2400" dirty="0">
              <a:solidFill>
                <a:prstClr val="black"/>
              </a:solidFill>
              <a:latin typeface="Marker Felt Thin" charset="0"/>
              <a:ea typeface="Marker Felt Thin" charset="0"/>
              <a:cs typeface="Marker Felt Thin" charset="0"/>
            </a:endParaRPr>
          </a:p>
          <a:p>
            <a:r>
              <a:rPr lang="en-GB" sz="2400" dirty="0" smtClean="0">
                <a:solidFill>
                  <a:prstClr val="black"/>
                </a:solidFill>
                <a:latin typeface="Marker Felt Thin" charset="0"/>
                <a:ea typeface="Marker Felt Thin" charset="0"/>
                <a:cs typeface="Marker Felt Thin" charset="0"/>
              </a:rPr>
              <a:t>Cool compress-</a:t>
            </a:r>
          </a:p>
          <a:p>
            <a:endParaRPr lang="en-GB" sz="2400" dirty="0" smtClean="0">
              <a:solidFill>
                <a:prstClr val="black"/>
              </a:solidFill>
              <a:latin typeface="Marker Felt Thin" charset="0"/>
              <a:ea typeface="Marker Felt Thin" charset="0"/>
              <a:cs typeface="Marker Felt Thin" charset="0"/>
            </a:endParaRPr>
          </a:p>
          <a:p>
            <a:r>
              <a:rPr lang="en-GB" sz="2400" dirty="0" smtClean="0">
                <a:solidFill>
                  <a:prstClr val="black"/>
                </a:solidFill>
                <a:latin typeface="Marker Felt Thin" charset="0"/>
                <a:ea typeface="Marker Felt Thin" charset="0"/>
                <a:cs typeface="Marker Felt Thin" charset="0"/>
              </a:rPr>
              <a:t>Fill basin with 2 drops of Frankincense, Chamomile, Helychrism (or other chosen oil) soak flannel, wring out and hold on affected area for relief</a:t>
            </a:r>
          </a:p>
          <a:p>
            <a:r>
              <a:rPr lang="en-GB" sz="2400" dirty="0" smtClean="0">
                <a:solidFill>
                  <a:prstClr val="black"/>
                </a:solidFill>
                <a:latin typeface="Marker Felt Thin" charset="0"/>
                <a:ea typeface="Marker Felt Thin" charset="0"/>
                <a:cs typeface="Marker Felt Thin" charset="0"/>
              </a:rPr>
              <a:t>2-3 x per day or as needed</a:t>
            </a:r>
            <a:endParaRPr lang="en-GB" sz="2400" dirty="0">
              <a:solidFill>
                <a:prstClr val="black"/>
              </a:solidFill>
              <a:latin typeface="Marker Felt Thin" charset="0"/>
              <a:ea typeface="Marker Felt Thin" charset="0"/>
              <a:cs typeface="Marker Felt Thin" charset="0"/>
            </a:endParaRPr>
          </a:p>
          <a:p>
            <a:endParaRPr lang="en-US" sz="2400" dirty="0" smtClean="0">
              <a:solidFill>
                <a:prstClr val="black">
                  <a:lumMod val="75000"/>
                  <a:lumOff val="25000"/>
                </a:prstClr>
              </a:solidFill>
            </a:endParaRPr>
          </a:p>
          <a:p>
            <a:endParaRPr lang="en-US" sz="2400" dirty="0">
              <a:solidFill>
                <a:prstClr val="black">
                  <a:lumMod val="75000"/>
                  <a:lumOff val="25000"/>
                </a:prstClr>
              </a:solidFill>
            </a:endParaRPr>
          </a:p>
        </p:txBody>
      </p:sp>
    </p:spTree>
    <p:extLst>
      <p:ext uri="{BB962C8B-B14F-4D97-AF65-F5344CB8AC3E}">
        <p14:creationId xmlns:p14="http://schemas.microsoft.com/office/powerpoint/2010/main" val="29920765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0197"/>
          </a:xfrm>
        </p:spPr>
        <p:txBody>
          <a:bodyPr>
            <a:normAutofit fontScale="90000"/>
          </a:bodyPr>
          <a:lstStyle/>
          <a:p>
            <a:r>
              <a:rPr lang="en-GB" b="1" u="sng" dirty="0" smtClean="0">
                <a:solidFill>
                  <a:srgbClr val="7030A0"/>
                </a:solidFill>
                <a:latin typeface="Marker Felt Wide" charset="0"/>
                <a:ea typeface="Marker Felt Wide" charset="0"/>
                <a:cs typeface="Marker Felt Wide" charset="0"/>
              </a:rPr>
              <a:t>Anti inflammatory smoothie recipe</a:t>
            </a:r>
            <a:endParaRPr lang="en-GB" b="1" u="sng" dirty="0">
              <a:solidFill>
                <a:srgbClr val="7030A0"/>
              </a:solidFill>
              <a:latin typeface="Marker Felt Wide" charset="0"/>
              <a:ea typeface="Marker Felt Wide" charset="0"/>
              <a:cs typeface="Marker Felt Wide" charset="0"/>
            </a:endParaRPr>
          </a:p>
        </p:txBody>
      </p:sp>
      <p:pic>
        <p:nvPicPr>
          <p:cNvPr id="4" name="Content Placeholder 5" descr="IMG_8543.PNG"/>
          <p:cNvPicPr>
            <a:picLocks noChangeAspect="1"/>
          </p:cNvPicPr>
          <p:nvPr/>
        </p:nvPicPr>
        <p:blipFill>
          <a:blip r:embed="rId2" cstate="print"/>
          <a:stretch>
            <a:fillRect/>
          </a:stretch>
        </p:blipFill>
        <p:spPr>
          <a:xfrm>
            <a:off x="0" y="6021287"/>
            <a:ext cx="2123728" cy="852035"/>
          </a:xfrm>
          <a:prstGeom prst="rect">
            <a:avLst/>
          </a:prstGeom>
        </p:spPr>
      </p:pic>
      <p:sp>
        <p:nvSpPr>
          <p:cNvPr id="6" name="Title 1"/>
          <p:cNvSpPr txBox="1">
            <a:spLocks/>
          </p:cNvSpPr>
          <p:nvPr/>
        </p:nvSpPr>
        <p:spPr>
          <a:xfrm>
            <a:off x="3347864" y="6324079"/>
            <a:ext cx="6012160" cy="533921"/>
          </a:xfrm>
          <a:prstGeom prst="rect">
            <a:avLst/>
          </a:prstGeom>
        </p:spPr>
        <p:txBody>
          <a:bodyPr vert="horz" lIns="91440" tIns="45720" rIns="91440" bIns="45720" rtlCol="0" anchor="ctr">
            <a:noAutofit/>
          </a:bodyPr>
          <a:lstStyle/>
          <a:p>
            <a:pPr algn="ctr">
              <a:spcBef>
                <a:spcPct val="0"/>
              </a:spcBef>
              <a:defRPr/>
            </a:pPr>
            <a:r>
              <a:rPr lang="en-GB" sz="2800" dirty="0" smtClean="0">
                <a:solidFill>
                  <a:srgbClr val="81B46B"/>
                </a:solidFill>
              </a:rPr>
              <a:t>DōTERRA </a:t>
            </a:r>
            <a:r>
              <a:rPr lang="en-GB" sz="2800" dirty="0" smtClean="0">
                <a:solidFill>
                  <a:srgbClr val="81B46B"/>
                </a:solidFill>
                <a:latin typeface="Gadugi" pitchFamily="34" charset="0"/>
              </a:rPr>
              <a:t>Continued</a:t>
            </a:r>
            <a:r>
              <a:rPr lang="en-GB" sz="2800" dirty="0" smtClean="0">
                <a:solidFill>
                  <a:srgbClr val="81B46B"/>
                </a:solidFill>
              </a:rPr>
              <a:t> Education Series</a:t>
            </a:r>
          </a:p>
        </p:txBody>
      </p:sp>
      <p:sp>
        <p:nvSpPr>
          <p:cNvPr id="5" name="Rectangle 4"/>
          <p:cNvSpPr/>
          <p:nvPr/>
        </p:nvSpPr>
        <p:spPr>
          <a:xfrm>
            <a:off x="683568" y="1582341"/>
            <a:ext cx="7416824" cy="461665"/>
          </a:xfrm>
          <a:prstGeom prst="rect">
            <a:avLst/>
          </a:prstGeom>
        </p:spPr>
        <p:txBody>
          <a:bodyPr wrap="square">
            <a:spAutoFit/>
          </a:bodyPr>
          <a:lstStyle/>
          <a:p>
            <a:r>
              <a:rPr lang="en-GB" sz="2400" dirty="0" smtClean="0">
                <a:solidFill>
                  <a:prstClr val="black"/>
                </a:solidFill>
              </a:rPr>
              <a:t> </a:t>
            </a:r>
            <a:endParaRPr lang="en-US" sz="2400" dirty="0">
              <a:solidFill>
                <a:prstClr val="black">
                  <a:lumMod val="75000"/>
                  <a:lumOff val="25000"/>
                </a:prstClr>
              </a:solidFill>
            </a:endParaRPr>
          </a:p>
        </p:txBody>
      </p:sp>
      <p:sp>
        <p:nvSpPr>
          <p:cNvPr id="7" name="TextBox 6"/>
          <p:cNvSpPr txBox="1"/>
          <p:nvPr/>
        </p:nvSpPr>
        <p:spPr>
          <a:xfrm>
            <a:off x="683568" y="2044006"/>
            <a:ext cx="4474877" cy="3508653"/>
          </a:xfrm>
          <a:prstGeom prst="rect">
            <a:avLst/>
          </a:prstGeom>
          <a:noFill/>
        </p:spPr>
        <p:txBody>
          <a:bodyPr wrap="square" rtlCol="0">
            <a:spAutoFit/>
          </a:bodyPr>
          <a:lstStyle/>
          <a:p>
            <a:r>
              <a:rPr lang="en-US" sz="2800" dirty="0">
                <a:solidFill>
                  <a:prstClr val="black"/>
                </a:solidFill>
                <a:latin typeface="Marker Felt Thin" charset="0"/>
                <a:ea typeface="Marker Felt Thin" charset="0"/>
                <a:cs typeface="Marker Felt Thin" charset="0"/>
              </a:rPr>
              <a:t>2 apples, green</a:t>
            </a:r>
            <a:br>
              <a:rPr lang="en-US" sz="2800" dirty="0">
                <a:solidFill>
                  <a:prstClr val="black"/>
                </a:solidFill>
                <a:latin typeface="Marker Felt Thin" charset="0"/>
                <a:ea typeface="Marker Felt Thin" charset="0"/>
                <a:cs typeface="Marker Felt Thin" charset="0"/>
              </a:rPr>
            </a:br>
            <a:r>
              <a:rPr lang="en-US" sz="2800" dirty="0">
                <a:solidFill>
                  <a:prstClr val="black"/>
                </a:solidFill>
                <a:latin typeface="Marker Felt Thin" charset="0"/>
                <a:ea typeface="Marker Felt Thin" charset="0"/>
                <a:cs typeface="Marker Felt Thin" charset="0"/>
              </a:rPr>
              <a:t>1 cup of pineapple, frozen</a:t>
            </a:r>
            <a:br>
              <a:rPr lang="en-US" sz="2800" dirty="0">
                <a:solidFill>
                  <a:prstClr val="black"/>
                </a:solidFill>
                <a:latin typeface="Marker Felt Thin" charset="0"/>
                <a:ea typeface="Marker Felt Thin" charset="0"/>
                <a:cs typeface="Marker Felt Thin" charset="0"/>
              </a:rPr>
            </a:br>
            <a:r>
              <a:rPr lang="en-US" sz="2800" dirty="0">
                <a:solidFill>
                  <a:prstClr val="black"/>
                </a:solidFill>
                <a:latin typeface="Marker Felt Thin" charset="0"/>
                <a:ea typeface="Marker Felt Thin" charset="0"/>
                <a:cs typeface="Marker Felt Thin" charset="0"/>
              </a:rPr>
              <a:t>2 teaspoon of local raw honey</a:t>
            </a:r>
            <a:br>
              <a:rPr lang="en-US" sz="2800" dirty="0">
                <a:solidFill>
                  <a:prstClr val="black"/>
                </a:solidFill>
                <a:latin typeface="Marker Felt Thin" charset="0"/>
                <a:ea typeface="Marker Felt Thin" charset="0"/>
                <a:cs typeface="Marker Felt Thin" charset="0"/>
              </a:rPr>
            </a:br>
            <a:r>
              <a:rPr lang="en-US" sz="2800" dirty="0">
                <a:solidFill>
                  <a:prstClr val="black"/>
                </a:solidFill>
                <a:latin typeface="Marker Felt Thin" charset="0"/>
                <a:ea typeface="Marker Felt Thin" charset="0"/>
                <a:cs typeface="Marker Felt Thin" charset="0"/>
              </a:rPr>
              <a:t>1 to 2 cups of </a:t>
            </a:r>
            <a:r>
              <a:rPr lang="en-US" sz="2800" dirty="0" smtClean="0">
                <a:solidFill>
                  <a:prstClr val="black"/>
                </a:solidFill>
                <a:latin typeface="Marker Felt Thin" charset="0"/>
                <a:ea typeface="Marker Felt Thin" charset="0"/>
                <a:cs typeface="Marker Felt Thin" charset="0"/>
              </a:rPr>
              <a:t>water</a:t>
            </a:r>
            <a:endParaRPr lang="en-US" sz="2800" dirty="0">
              <a:solidFill>
                <a:prstClr val="black"/>
              </a:solidFill>
              <a:latin typeface="Marker Felt Thin" charset="0"/>
              <a:ea typeface="Marker Felt Thin" charset="0"/>
              <a:cs typeface="Marker Felt Thin" charset="0"/>
            </a:endParaRPr>
          </a:p>
          <a:p>
            <a:r>
              <a:rPr lang="en-US" sz="2800" dirty="0" smtClean="0">
                <a:solidFill>
                  <a:prstClr val="black"/>
                </a:solidFill>
                <a:latin typeface="Marker Felt Thin" charset="0"/>
                <a:ea typeface="Marker Felt Thin" charset="0"/>
                <a:cs typeface="Marker Felt Thin" charset="0"/>
              </a:rPr>
              <a:t>1 drop doTERRA ginger oil</a:t>
            </a:r>
          </a:p>
          <a:p>
            <a:endParaRPr lang="en-US" dirty="0" smtClean="0">
              <a:solidFill>
                <a:prstClr val="black"/>
              </a:solidFill>
            </a:endParaRPr>
          </a:p>
          <a:p>
            <a:endParaRPr lang="en-US" dirty="0" smtClean="0">
              <a:solidFill>
                <a:prstClr val="black"/>
              </a:solidFill>
            </a:endParaRPr>
          </a:p>
          <a:p>
            <a:endParaRPr lang="en-US" dirty="0">
              <a:solidFill>
                <a:prstClr val="black"/>
              </a:solidFill>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7392" y="1865186"/>
            <a:ext cx="2413000" cy="3378200"/>
          </a:xfrm>
          <a:prstGeom prst="rect">
            <a:avLst/>
          </a:prstGeom>
        </p:spPr>
      </p:pic>
    </p:spTree>
    <p:extLst>
      <p:ext uri="{BB962C8B-B14F-4D97-AF65-F5344CB8AC3E}">
        <p14:creationId xmlns:p14="http://schemas.microsoft.com/office/powerpoint/2010/main" val="18979275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solidFill>
                  <a:srgbClr val="7030A0"/>
                </a:solidFill>
              </a:rPr>
              <a:t>Resources</a:t>
            </a:r>
            <a:endParaRPr lang="en-GB" b="1" u="sng" dirty="0">
              <a:solidFill>
                <a:srgbClr val="7030A0"/>
              </a:solidFill>
            </a:endParaRPr>
          </a:p>
        </p:txBody>
      </p:sp>
      <p:pic>
        <p:nvPicPr>
          <p:cNvPr id="4" name="Content Placeholder 5" descr="IMG_8543.PNG"/>
          <p:cNvPicPr>
            <a:picLocks noChangeAspect="1"/>
          </p:cNvPicPr>
          <p:nvPr/>
        </p:nvPicPr>
        <p:blipFill>
          <a:blip r:embed="rId2" cstate="print"/>
          <a:stretch>
            <a:fillRect/>
          </a:stretch>
        </p:blipFill>
        <p:spPr>
          <a:xfrm>
            <a:off x="0" y="6021287"/>
            <a:ext cx="2123728" cy="852035"/>
          </a:xfrm>
          <a:prstGeom prst="rect">
            <a:avLst/>
          </a:prstGeom>
        </p:spPr>
      </p:pic>
      <p:sp>
        <p:nvSpPr>
          <p:cNvPr id="6" name="Title 1"/>
          <p:cNvSpPr txBox="1">
            <a:spLocks/>
          </p:cNvSpPr>
          <p:nvPr/>
        </p:nvSpPr>
        <p:spPr>
          <a:xfrm>
            <a:off x="3347864" y="6324079"/>
            <a:ext cx="6012160" cy="533921"/>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2800" dirty="0" smtClean="0">
                <a:solidFill>
                  <a:srgbClr val="81B46B"/>
                </a:solidFill>
                <a:latin typeface="+mj-lt"/>
                <a:ea typeface="+mj-ea"/>
                <a:cs typeface="+mj-cs"/>
              </a:rPr>
              <a:t>D</a:t>
            </a:r>
            <a:r>
              <a:rPr kumimoji="0" lang="en-GB" sz="2800" b="0" i="0" u="none" strike="noStrike" kern="1200" cap="none" spc="0" normalizeH="0" baseline="0" noProof="0" dirty="0" smtClean="0">
                <a:ln>
                  <a:noFill/>
                </a:ln>
                <a:solidFill>
                  <a:srgbClr val="81B46B"/>
                </a:solidFill>
                <a:effectLst/>
                <a:uLnTx/>
                <a:uFillTx/>
                <a:latin typeface="+mj-lt"/>
                <a:ea typeface="+mj-ea"/>
                <a:cs typeface="+mj-cs"/>
              </a:rPr>
              <a:t>ōTERRA </a:t>
            </a:r>
            <a:r>
              <a:rPr lang="en-GB" sz="2800" dirty="0" smtClean="0">
                <a:solidFill>
                  <a:srgbClr val="81B46B"/>
                </a:solidFill>
                <a:latin typeface="Gadugi" pitchFamily="34" charset="0"/>
                <a:ea typeface="+mj-ea"/>
                <a:cs typeface="+mj-cs"/>
              </a:rPr>
              <a:t>C</a:t>
            </a:r>
            <a:r>
              <a:rPr kumimoji="0" lang="en-GB" sz="2800" b="0" i="0" u="none" strike="noStrike" kern="1200" cap="none" spc="0" normalizeH="0" baseline="0" noProof="0" dirty="0" smtClean="0">
                <a:ln>
                  <a:noFill/>
                </a:ln>
                <a:solidFill>
                  <a:srgbClr val="81B46B"/>
                </a:solidFill>
                <a:effectLst/>
                <a:uLnTx/>
                <a:uFillTx/>
                <a:latin typeface="Gadugi" pitchFamily="34" charset="0"/>
                <a:ea typeface="+mj-ea"/>
                <a:cs typeface="+mj-cs"/>
              </a:rPr>
              <a:t>ontinued</a:t>
            </a:r>
            <a:r>
              <a:rPr kumimoji="0" lang="en-GB" sz="2800" b="0" i="0" u="none" strike="noStrike" kern="1200" cap="none" spc="0" normalizeH="0" baseline="0" noProof="0" dirty="0" smtClean="0">
                <a:ln>
                  <a:noFill/>
                </a:ln>
                <a:solidFill>
                  <a:srgbClr val="81B46B"/>
                </a:solidFill>
                <a:effectLst/>
                <a:uLnTx/>
                <a:uFillTx/>
                <a:latin typeface="+mj-lt"/>
                <a:ea typeface="+mj-ea"/>
                <a:cs typeface="+mj-cs"/>
              </a:rPr>
              <a:t> Education Series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722" y="1499163"/>
            <a:ext cx="2890664" cy="3451356"/>
          </a:xfrm>
          <a:prstGeom prst="rect">
            <a:avLst/>
          </a:prstGeom>
        </p:spPr>
      </p:pic>
      <p:sp>
        <p:nvSpPr>
          <p:cNvPr id="8" name="TextBox 7"/>
          <p:cNvSpPr txBox="1"/>
          <p:nvPr/>
        </p:nvSpPr>
        <p:spPr>
          <a:xfrm>
            <a:off x="5508104" y="1916832"/>
            <a:ext cx="3339440" cy="1754326"/>
          </a:xfrm>
          <a:prstGeom prst="rect">
            <a:avLst/>
          </a:prstGeom>
          <a:noFill/>
        </p:spPr>
        <p:txBody>
          <a:bodyPr wrap="none" rtlCol="0">
            <a:spAutoFit/>
          </a:bodyPr>
          <a:lstStyle/>
          <a:p>
            <a:pPr marL="285750" indent="-285750">
              <a:buFont typeface="Arial" panose="020B0604020202020204" pitchFamily="34" charset="0"/>
              <a:buChar char="•"/>
            </a:pPr>
            <a:r>
              <a:rPr lang="en-US" dirty="0">
                <a:latin typeface="Marker Felt Thin" charset="0"/>
                <a:ea typeface="Marker Felt Thin" charset="0"/>
                <a:cs typeface="Marker Felt Thin" charset="0"/>
              </a:rPr>
              <a:t>The Essential life </a:t>
            </a:r>
            <a:endParaRPr lang="en-US" dirty="0" smtClean="0">
              <a:latin typeface="Marker Felt Thin" charset="0"/>
              <a:ea typeface="Marker Felt Thin" charset="0"/>
              <a:cs typeface="Marker Felt Thin" charset="0"/>
            </a:endParaRPr>
          </a:p>
          <a:p>
            <a:pPr marL="285750" indent="-285750">
              <a:buFont typeface="Arial" panose="020B0604020202020204" pitchFamily="34" charset="0"/>
              <a:buChar char="•"/>
            </a:pPr>
            <a:r>
              <a:rPr lang="en-US" dirty="0" smtClean="0">
                <a:latin typeface="Marker Felt Thin" charset="0"/>
                <a:ea typeface="Marker Felt Thin" charset="0"/>
                <a:cs typeface="Marker Felt Thin" charset="0"/>
              </a:rPr>
              <a:t>Modern Essentials</a:t>
            </a:r>
            <a:endParaRPr lang="en-US" dirty="0">
              <a:latin typeface="Marker Felt Thin" charset="0"/>
              <a:ea typeface="Marker Felt Thin" charset="0"/>
              <a:cs typeface="Marker Felt Thin" charset="0"/>
            </a:endParaRPr>
          </a:p>
          <a:p>
            <a:r>
              <a:rPr lang="en-US" dirty="0">
                <a:latin typeface="Marker Felt Thin" charset="0"/>
                <a:ea typeface="Marker Felt Thin" charset="0"/>
                <a:cs typeface="Marker Felt Thin" charset="0"/>
                <a:hlinkClick r:id="rId4"/>
              </a:rPr>
              <a:t>www.essentialoilsupplies.co.uk</a:t>
            </a:r>
            <a:endParaRPr lang="en-US" dirty="0">
              <a:latin typeface="Marker Felt Thin" charset="0"/>
              <a:ea typeface="Marker Felt Thin" charset="0"/>
              <a:cs typeface="Marker Felt Thin" charset="0"/>
            </a:endParaRPr>
          </a:p>
          <a:p>
            <a:pPr marL="285750" indent="-285750">
              <a:buFont typeface="Arial" panose="020B0604020202020204" pitchFamily="34" charset="0"/>
              <a:buChar char="•"/>
            </a:pPr>
            <a:endParaRPr lang="en-US" dirty="0">
              <a:latin typeface="Marker Felt Thin" charset="0"/>
              <a:ea typeface="Marker Felt Thin" charset="0"/>
              <a:cs typeface="Marker Felt Thin" charset="0"/>
            </a:endParaRPr>
          </a:p>
          <a:p>
            <a:pPr marL="285750" indent="-285750">
              <a:buFont typeface="Arial" panose="020B0604020202020204" pitchFamily="34" charset="0"/>
              <a:buChar char="•"/>
            </a:pPr>
            <a:r>
              <a:rPr lang="en-US" dirty="0">
                <a:latin typeface="Marker Felt Thin" charset="0"/>
                <a:ea typeface="Marker Felt Thin" charset="0"/>
                <a:cs typeface="Marker Felt Thin" charset="0"/>
              </a:rPr>
              <a:t>Modern essentials (App)</a:t>
            </a:r>
          </a:p>
          <a:p>
            <a:pPr marL="285750" indent="-285750">
              <a:buFont typeface="Arial" panose="020B0604020202020204" pitchFamily="34" charset="0"/>
              <a:buChar char="•"/>
            </a:pPr>
            <a:endParaRPr lang="en-US" dirty="0"/>
          </a:p>
        </p:txBody>
      </p:sp>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7864" y="2160672"/>
            <a:ext cx="2063874" cy="2924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53944" y="3895577"/>
            <a:ext cx="1577652" cy="21270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72704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5965" y="380999"/>
            <a:ext cx="639763"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559662" y="407357"/>
            <a:ext cx="452368" cy="646331"/>
          </a:xfrm>
          <a:prstGeom prst="rect">
            <a:avLst/>
          </a:prstGeom>
        </p:spPr>
        <p:txBody>
          <a:bodyPr wrap="none">
            <a:spAutoFit/>
          </a:bodyPr>
          <a:lstStyle/>
          <a:p>
            <a:pPr algn="ctr"/>
            <a:r>
              <a:rPr lang="en-GB" sz="3600" dirty="0">
                <a:solidFill>
                  <a:prstClr val="white"/>
                </a:solidFill>
              </a:rPr>
              <a:t>A</a:t>
            </a:r>
          </a:p>
        </p:txBody>
      </p:sp>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51325" y="380999"/>
            <a:ext cx="628650" cy="6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95825" y="1053688"/>
            <a:ext cx="639763"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4366663" y="406500"/>
            <a:ext cx="409086" cy="646331"/>
          </a:xfrm>
          <a:prstGeom prst="rect">
            <a:avLst/>
          </a:prstGeom>
        </p:spPr>
        <p:txBody>
          <a:bodyPr wrap="none">
            <a:spAutoFit/>
          </a:bodyPr>
          <a:lstStyle/>
          <a:p>
            <a:r>
              <a:rPr lang="en-GB" sz="3600" dirty="0">
                <a:solidFill>
                  <a:prstClr val="white"/>
                </a:solidFill>
              </a:rPr>
              <a:t>T</a:t>
            </a:r>
          </a:p>
        </p:txBody>
      </p:sp>
      <p:sp>
        <p:nvSpPr>
          <p:cNvPr id="7" name="Rectangle 6"/>
          <p:cNvSpPr/>
          <p:nvPr/>
        </p:nvSpPr>
        <p:spPr>
          <a:xfrm>
            <a:off x="3977284" y="1097622"/>
            <a:ext cx="301686" cy="646331"/>
          </a:xfrm>
          <a:prstGeom prst="rect">
            <a:avLst/>
          </a:prstGeom>
        </p:spPr>
        <p:txBody>
          <a:bodyPr wrap="none">
            <a:spAutoFit/>
          </a:bodyPr>
          <a:lstStyle/>
          <a:p>
            <a:r>
              <a:rPr lang="en-GB" sz="3600" dirty="0">
                <a:solidFill>
                  <a:prstClr val="white"/>
                </a:solidFill>
              </a:rPr>
              <a:t>I</a:t>
            </a:r>
          </a:p>
        </p:txBody>
      </p:sp>
    </p:spTree>
    <p:extLst>
      <p:ext uri="{BB962C8B-B14F-4D97-AF65-F5344CB8AC3E}">
        <p14:creationId xmlns:p14="http://schemas.microsoft.com/office/powerpoint/2010/main" val="335614984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0197"/>
          </a:xfrm>
        </p:spPr>
        <p:txBody>
          <a:bodyPr>
            <a:normAutofit fontScale="90000"/>
          </a:bodyPr>
          <a:lstStyle/>
          <a:p>
            <a:r>
              <a:rPr lang="en-GB" b="1" u="sng" dirty="0" smtClean="0">
                <a:solidFill>
                  <a:srgbClr val="7030A0"/>
                </a:solidFill>
                <a:latin typeface="Marker Felt Wide" charset="0"/>
                <a:ea typeface="Marker Felt Wide" charset="0"/>
                <a:cs typeface="Marker Felt Wide" charset="0"/>
              </a:rPr>
              <a:t>Itovi scanner</a:t>
            </a:r>
            <a:endParaRPr lang="en-GB" b="1" u="sng" dirty="0">
              <a:solidFill>
                <a:srgbClr val="7030A0"/>
              </a:solidFill>
              <a:latin typeface="Marker Felt Wide" charset="0"/>
              <a:ea typeface="Marker Felt Wide" charset="0"/>
              <a:cs typeface="Marker Felt Wide" charset="0"/>
            </a:endParaRPr>
          </a:p>
        </p:txBody>
      </p:sp>
      <p:pic>
        <p:nvPicPr>
          <p:cNvPr id="4" name="Content Placeholder 5" descr="IMG_8543.PNG"/>
          <p:cNvPicPr>
            <a:picLocks noChangeAspect="1"/>
          </p:cNvPicPr>
          <p:nvPr/>
        </p:nvPicPr>
        <p:blipFill>
          <a:blip r:embed="rId2" cstate="print"/>
          <a:stretch>
            <a:fillRect/>
          </a:stretch>
        </p:blipFill>
        <p:spPr>
          <a:xfrm>
            <a:off x="0" y="6021287"/>
            <a:ext cx="2123728" cy="852035"/>
          </a:xfrm>
          <a:prstGeom prst="rect">
            <a:avLst/>
          </a:prstGeom>
        </p:spPr>
      </p:pic>
      <p:sp>
        <p:nvSpPr>
          <p:cNvPr id="6" name="Title 1"/>
          <p:cNvSpPr txBox="1">
            <a:spLocks/>
          </p:cNvSpPr>
          <p:nvPr/>
        </p:nvSpPr>
        <p:spPr>
          <a:xfrm>
            <a:off x="3347864" y="6324079"/>
            <a:ext cx="6012160" cy="533921"/>
          </a:xfrm>
          <a:prstGeom prst="rect">
            <a:avLst/>
          </a:prstGeom>
        </p:spPr>
        <p:txBody>
          <a:bodyPr vert="horz" lIns="91440" tIns="45720" rIns="91440" bIns="45720" rtlCol="0" anchor="ctr">
            <a:noAutofit/>
          </a:bodyPr>
          <a:lstStyle/>
          <a:p>
            <a:pPr algn="ctr">
              <a:spcBef>
                <a:spcPct val="0"/>
              </a:spcBef>
              <a:defRPr/>
            </a:pPr>
            <a:r>
              <a:rPr lang="en-GB" sz="2800" dirty="0" smtClean="0">
                <a:solidFill>
                  <a:srgbClr val="81B46B"/>
                </a:solidFill>
              </a:rPr>
              <a:t>DōTERRA </a:t>
            </a:r>
            <a:r>
              <a:rPr lang="en-GB" sz="2800" dirty="0" smtClean="0">
                <a:solidFill>
                  <a:srgbClr val="81B46B"/>
                </a:solidFill>
                <a:latin typeface="Gadugi" pitchFamily="34" charset="0"/>
              </a:rPr>
              <a:t>Continued</a:t>
            </a:r>
            <a:r>
              <a:rPr lang="en-GB" sz="2800" dirty="0" smtClean="0">
                <a:solidFill>
                  <a:srgbClr val="81B46B"/>
                </a:solidFill>
              </a:rPr>
              <a:t> Education Series</a:t>
            </a:r>
          </a:p>
        </p:txBody>
      </p:sp>
      <p:sp>
        <p:nvSpPr>
          <p:cNvPr id="5" name="Rectangle 4"/>
          <p:cNvSpPr/>
          <p:nvPr/>
        </p:nvSpPr>
        <p:spPr>
          <a:xfrm>
            <a:off x="683568" y="1582341"/>
            <a:ext cx="7416824" cy="461665"/>
          </a:xfrm>
          <a:prstGeom prst="rect">
            <a:avLst/>
          </a:prstGeom>
        </p:spPr>
        <p:txBody>
          <a:bodyPr wrap="square">
            <a:spAutoFit/>
          </a:bodyPr>
          <a:lstStyle/>
          <a:p>
            <a:r>
              <a:rPr lang="en-GB" sz="2400" dirty="0" smtClean="0">
                <a:solidFill>
                  <a:prstClr val="black"/>
                </a:solidFill>
              </a:rPr>
              <a:t> </a:t>
            </a:r>
            <a:endParaRPr lang="en-US" sz="2400" dirty="0">
              <a:solidFill>
                <a:prstClr val="black">
                  <a:lumMod val="75000"/>
                  <a:lumOff val="25000"/>
                </a:prstClr>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0112" y="1510693"/>
            <a:ext cx="2070100" cy="391160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1835" y="2044006"/>
            <a:ext cx="3276600" cy="2476500"/>
          </a:xfrm>
          <a:prstGeom prst="rect">
            <a:avLst/>
          </a:prstGeom>
        </p:spPr>
      </p:pic>
    </p:spTree>
    <p:extLst>
      <p:ext uri="{BB962C8B-B14F-4D97-AF65-F5344CB8AC3E}">
        <p14:creationId xmlns:p14="http://schemas.microsoft.com/office/powerpoint/2010/main" val="96110582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LRP – % you get back in points</a:t>
            </a:r>
          </a:p>
        </p:txBody>
      </p:sp>
      <p:sp>
        <p:nvSpPr>
          <p:cNvPr id="3" name="Content Placeholder 2"/>
          <p:cNvSpPr>
            <a:spLocks noGrp="1"/>
          </p:cNvSpPr>
          <p:nvPr>
            <p:ph idx="1"/>
          </p:nvPr>
        </p:nvSpPr>
        <p:spPr>
          <a:xfrm>
            <a:off x="609600" y="4114800"/>
            <a:ext cx="6515100" cy="2412999"/>
          </a:xfrm>
        </p:spPr>
        <p:txBody>
          <a:bodyPr>
            <a:normAutofit/>
          </a:bodyPr>
          <a:lstStyle/>
          <a:p>
            <a:r>
              <a:rPr lang="en-GB" sz="3200" dirty="0" smtClean="0"/>
              <a:t>Product of the month:  </a:t>
            </a:r>
          </a:p>
          <a:p>
            <a:r>
              <a:rPr lang="en-GB" sz="3200" dirty="0" smtClean="0"/>
              <a:t>125PV before the 15</a:t>
            </a:r>
            <a:r>
              <a:rPr lang="en-GB" sz="3200" baseline="30000" dirty="0" smtClean="0"/>
              <a:t>th</a:t>
            </a:r>
            <a:r>
              <a:rPr lang="en-GB" sz="3200" dirty="0" smtClean="0"/>
              <a:t> </a:t>
            </a:r>
          </a:p>
          <a:p>
            <a:pPr marL="0" indent="0">
              <a:buNone/>
            </a:pPr>
            <a:r>
              <a:rPr lang="en-GB" sz="3200" dirty="0" smtClean="0"/>
              <a:t>   of the month</a:t>
            </a:r>
          </a:p>
          <a:p>
            <a:endParaRPr lang="en-GB" sz="32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752600"/>
            <a:ext cx="6858000" cy="2163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6" y="3767072"/>
            <a:ext cx="1038225" cy="3094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60232" y="5013175"/>
            <a:ext cx="1383035" cy="184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44990" y="2975591"/>
            <a:ext cx="1088232" cy="1881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44990" y="4869161"/>
            <a:ext cx="1299010" cy="1988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876256" y="4005064"/>
            <a:ext cx="968734" cy="707886"/>
          </a:xfrm>
          <a:prstGeom prst="rect">
            <a:avLst/>
          </a:prstGeom>
          <a:noFill/>
        </p:spPr>
        <p:txBody>
          <a:bodyPr wrap="square" rtlCol="0">
            <a:spAutoFit/>
          </a:bodyPr>
          <a:lstStyle/>
          <a:p>
            <a:r>
              <a:rPr lang="en-GB" sz="2000" b="1" dirty="0" smtClean="0"/>
              <a:t>200 PV Offer</a:t>
            </a:r>
            <a:endParaRPr lang="en-GB" sz="2000" b="1" dirty="0"/>
          </a:p>
        </p:txBody>
      </p:sp>
    </p:spTree>
    <p:extLst>
      <p:ext uri="{BB962C8B-B14F-4D97-AF65-F5344CB8AC3E}">
        <p14:creationId xmlns:p14="http://schemas.microsoft.com/office/powerpoint/2010/main" val="394763704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 y="0"/>
            <a:ext cx="9182100" cy="68718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362200" y="2514600"/>
            <a:ext cx="4724400" cy="584775"/>
          </a:xfrm>
          <a:prstGeom prst="rect">
            <a:avLst/>
          </a:prstGeom>
          <a:solidFill>
            <a:srgbClr val="BB91BC"/>
          </a:solidFill>
        </p:spPr>
        <p:txBody>
          <a:bodyPr wrap="square" rtlCol="0">
            <a:spAutoFit/>
          </a:bodyPr>
          <a:lstStyle/>
          <a:p>
            <a:pPr algn="ctr"/>
            <a:r>
              <a:rPr lang="en-GB" sz="3200" dirty="0" smtClean="0">
                <a:solidFill>
                  <a:prstClr val="white">
                    <a:lumMod val="95000"/>
                  </a:prstClr>
                </a:solidFill>
              </a:rPr>
              <a:t>Why?</a:t>
            </a:r>
            <a:endParaRPr lang="en-GB" sz="3200" dirty="0">
              <a:solidFill>
                <a:prstClr val="white">
                  <a:lumMod val="95000"/>
                </a:prstClr>
              </a:solidFill>
            </a:endParaRPr>
          </a:p>
        </p:txBody>
      </p:sp>
    </p:spTree>
    <p:extLst>
      <p:ext uri="{BB962C8B-B14F-4D97-AF65-F5344CB8AC3E}">
        <p14:creationId xmlns:p14="http://schemas.microsoft.com/office/powerpoint/2010/main" val="43945327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3"/>
          <p:cNvSpPr>
            <a:spLocks noGrp="1"/>
          </p:cNvSpPr>
          <p:nvPr>
            <p:ph type="title" idx="4294967295"/>
          </p:nvPr>
        </p:nvSpPr>
        <p:spPr>
          <a:xfrm>
            <a:off x="304800" y="274639"/>
            <a:ext cx="8382000" cy="1143000"/>
          </a:xfrm>
        </p:spPr>
        <p:txBody>
          <a:bodyPr lIns="91407" tIns="45704" rIns="91407" bIns="45704">
            <a:normAutofit/>
          </a:bodyPr>
          <a:lstStyle/>
          <a:p>
            <a:r>
              <a:rPr lang="en-US" altLang="en-US" b="1" dirty="0" smtClean="0">
                <a:solidFill>
                  <a:schemeClr val="tx1">
                    <a:lumMod val="50000"/>
                    <a:lumOff val="50000"/>
                  </a:schemeClr>
                </a:solidFill>
                <a:latin typeface="Franklin Gothic Book" pitchFamily="34" charset="0"/>
              </a:rPr>
              <a:t>1.  The Product!</a:t>
            </a:r>
          </a:p>
        </p:txBody>
      </p:sp>
      <p:sp>
        <p:nvSpPr>
          <p:cNvPr id="3" name="TextBox 2"/>
          <p:cNvSpPr txBox="1">
            <a:spLocks noChangeArrowheads="1"/>
          </p:cNvSpPr>
          <p:nvPr/>
        </p:nvSpPr>
        <p:spPr bwMode="auto">
          <a:xfrm>
            <a:off x="3962400" y="3719515"/>
            <a:ext cx="46482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pPr fontAlgn="base">
              <a:spcBef>
                <a:spcPct val="0"/>
              </a:spcBef>
              <a:spcAft>
                <a:spcPct val="0"/>
              </a:spcAft>
              <a:buFont typeface="Arial" pitchFamily="34" charset="0"/>
              <a:buChar char="•"/>
            </a:pPr>
            <a:r>
              <a:rPr lang="en-US" altLang="en-US" sz="2400" dirty="0" smtClean="0">
                <a:solidFill>
                  <a:srgbClr val="262626"/>
                </a:solidFill>
              </a:rPr>
              <a:t>The </a:t>
            </a:r>
            <a:r>
              <a:rPr lang="en-US" altLang="en-US" sz="2400" b="1" dirty="0" smtClean="0">
                <a:solidFill>
                  <a:srgbClr val="262626"/>
                </a:solidFill>
              </a:rPr>
              <a:t>ONLY </a:t>
            </a:r>
            <a:r>
              <a:rPr lang="en-US" altLang="en-US" sz="2400" dirty="0" smtClean="0">
                <a:solidFill>
                  <a:srgbClr val="262626"/>
                </a:solidFill>
              </a:rPr>
              <a:t>Certified Pure Therapeutic Grade Essential Oil</a:t>
            </a:r>
          </a:p>
          <a:p>
            <a:pPr fontAlgn="base">
              <a:spcBef>
                <a:spcPct val="0"/>
              </a:spcBef>
              <a:spcAft>
                <a:spcPct val="0"/>
              </a:spcAft>
              <a:buFont typeface="Arial" pitchFamily="34" charset="0"/>
              <a:buChar char="•"/>
            </a:pPr>
            <a:r>
              <a:rPr lang="en-US" altLang="en-US" sz="2400" b="1" dirty="0" smtClean="0">
                <a:solidFill>
                  <a:srgbClr val="262626"/>
                </a:solidFill>
              </a:rPr>
              <a:t>100% Natural</a:t>
            </a:r>
          </a:p>
          <a:p>
            <a:pPr fontAlgn="base">
              <a:spcBef>
                <a:spcPct val="0"/>
              </a:spcBef>
              <a:spcAft>
                <a:spcPct val="0"/>
              </a:spcAft>
              <a:buFont typeface="Arial" pitchFamily="34" charset="0"/>
              <a:buChar char="•"/>
            </a:pPr>
            <a:r>
              <a:rPr lang="en-US" altLang="en-US" sz="2400" dirty="0" smtClean="0">
                <a:solidFill>
                  <a:srgbClr val="262626"/>
                </a:solidFill>
              </a:rPr>
              <a:t>Similar health benefits to synthetic drugs </a:t>
            </a:r>
            <a:r>
              <a:rPr lang="en-US" altLang="en-US" sz="2400" b="1" dirty="0" smtClean="0">
                <a:solidFill>
                  <a:srgbClr val="262626"/>
                </a:solidFill>
              </a:rPr>
              <a:t>with NO SIDE EFFECTS or ADDICTIONS</a:t>
            </a:r>
            <a:endParaRPr lang="en-US" altLang="en-US" sz="2400" dirty="0" smtClean="0">
              <a:solidFill>
                <a:srgbClr val="262626"/>
              </a:solidFill>
            </a:endParaRPr>
          </a:p>
        </p:txBody>
      </p:sp>
      <p:pic>
        <p:nvPicPr>
          <p:cNvPr id="1026" name="Picture 2" descr="Image result for cpt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599" y="1828800"/>
            <a:ext cx="2819401"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2133600"/>
            <a:ext cx="1828800" cy="3686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6843788"/>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1" name="Rectangle 1"/>
          <p:cNvSpPr>
            <a:spLocks noGrp="1" noChangeArrowheads="1"/>
          </p:cNvSpPr>
          <p:nvPr>
            <p:ph type="body"/>
          </p:nvPr>
        </p:nvSpPr>
        <p:spPr>
          <a:xfrm>
            <a:off x="457200" y="1828800"/>
            <a:ext cx="8077200" cy="4618038"/>
          </a:xfrm>
        </p:spPr>
        <p:txBody>
          <a:bodyPr rtlCol="0" anchor="t">
            <a:normAutofit lnSpcReduction="10000"/>
          </a:bodyPr>
          <a:lstStyle/>
          <a:p>
            <a:r>
              <a:rPr lang="en-GB" sz="2800" dirty="0" smtClean="0"/>
              <a:t> </a:t>
            </a:r>
            <a:endParaRPr lang="en-GB" sz="2800" dirty="0"/>
          </a:p>
          <a:p>
            <a:pPr lvl="0" algn="l"/>
            <a:r>
              <a:rPr lang="en-GB" sz="2400" dirty="0"/>
              <a:t>doTERRA is one of the </a:t>
            </a:r>
            <a:r>
              <a:rPr lang="en-GB" sz="2400" b="1" i="1" dirty="0">
                <a:solidFill>
                  <a:srgbClr val="7030A0"/>
                </a:solidFill>
              </a:rPr>
              <a:t>fastest growing</a:t>
            </a:r>
            <a:r>
              <a:rPr lang="en-GB" sz="2400" dirty="0">
                <a:solidFill>
                  <a:srgbClr val="7030A0"/>
                </a:solidFill>
              </a:rPr>
              <a:t> </a:t>
            </a:r>
            <a:r>
              <a:rPr lang="en-GB" sz="2400" dirty="0"/>
              <a:t>and most successful companies in the </a:t>
            </a:r>
            <a:r>
              <a:rPr lang="en-GB" sz="2400" dirty="0" smtClean="0"/>
              <a:t>industry- </a:t>
            </a:r>
            <a:r>
              <a:rPr lang="en-GB" sz="2400" b="1" dirty="0" smtClean="0">
                <a:solidFill>
                  <a:srgbClr val="7030A0"/>
                </a:solidFill>
              </a:rPr>
              <a:t>debt </a:t>
            </a:r>
            <a:r>
              <a:rPr lang="en-GB" sz="2400" b="1" dirty="0">
                <a:solidFill>
                  <a:srgbClr val="7030A0"/>
                </a:solidFill>
              </a:rPr>
              <a:t>free</a:t>
            </a:r>
            <a:r>
              <a:rPr lang="en-GB" sz="2400" dirty="0"/>
              <a:t>.  </a:t>
            </a:r>
            <a:endParaRPr lang="en-GB" sz="2400" dirty="0" smtClean="0"/>
          </a:p>
          <a:p>
            <a:pPr lvl="0" algn="l"/>
            <a:endParaRPr lang="en-GB" sz="2400" dirty="0"/>
          </a:p>
          <a:p>
            <a:pPr lvl="0" algn="l"/>
            <a:r>
              <a:rPr lang="en-GB" sz="2400" dirty="0"/>
              <a:t>Seven Executives consisting of both experienced business leaders and health professionals</a:t>
            </a:r>
            <a:r>
              <a:rPr lang="en-GB" sz="2400" dirty="0" smtClean="0"/>
              <a:t>.</a:t>
            </a:r>
          </a:p>
          <a:p>
            <a:pPr lvl="0" algn="l"/>
            <a:endParaRPr lang="en-GB" sz="2400" dirty="0"/>
          </a:p>
          <a:p>
            <a:pPr lvl="0" algn="l"/>
            <a:r>
              <a:rPr lang="en-GB" sz="2400" dirty="0"/>
              <a:t>Strong </a:t>
            </a:r>
            <a:r>
              <a:rPr lang="en-GB" sz="2400" b="1" dirty="0">
                <a:solidFill>
                  <a:srgbClr val="7030A0"/>
                </a:solidFill>
              </a:rPr>
              <a:t>Scientific team </a:t>
            </a:r>
            <a:r>
              <a:rPr lang="en-GB" sz="2400" dirty="0"/>
              <a:t>consisting of many Doctors, Scientists and other health </a:t>
            </a:r>
            <a:r>
              <a:rPr lang="en-GB" sz="2400" dirty="0" smtClean="0"/>
              <a:t>professionals</a:t>
            </a:r>
          </a:p>
          <a:p>
            <a:pPr lvl="0" algn="l"/>
            <a:endParaRPr lang="en-GB" sz="2400" dirty="0"/>
          </a:p>
          <a:p>
            <a:pPr lvl="0" algn="l"/>
            <a:r>
              <a:rPr lang="en-GB" sz="2400" b="1" dirty="0">
                <a:solidFill>
                  <a:srgbClr val="7030A0"/>
                </a:solidFill>
              </a:rPr>
              <a:t>Co-Impact </a:t>
            </a:r>
            <a:r>
              <a:rPr lang="en-GB" sz="2400" b="1" dirty="0" smtClean="0">
                <a:solidFill>
                  <a:srgbClr val="7030A0"/>
                </a:solidFill>
              </a:rPr>
              <a:t>Sourcing &amp; Healing Hands</a:t>
            </a:r>
          </a:p>
          <a:p>
            <a:pPr lvl="0" algn="l"/>
            <a:endParaRPr lang="en-GB" sz="2400" b="1" dirty="0">
              <a:solidFill>
                <a:srgbClr val="7030A0"/>
              </a:solidFill>
              <a:latin typeface="Franklin Gothic Book" pitchFamily="34" charset="0"/>
              <a:ea typeface="+mj-ea"/>
            </a:endParaRPr>
          </a:p>
          <a:p>
            <a:pPr lvl="0" algn="l"/>
            <a:r>
              <a:rPr lang="en-GB" sz="2400" b="1" dirty="0" smtClean="0">
                <a:solidFill>
                  <a:srgbClr val="7030A0"/>
                </a:solidFill>
                <a:latin typeface="Franklin Gothic Book" pitchFamily="34" charset="0"/>
                <a:ea typeface="+mj-ea"/>
              </a:rPr>
              <a:t>Team Support</a:t>
            </a:r>
            <a:endParaRPr lang="en-US" sz="2400" dirty="0" smtClean="0">
              <a:solidFill>
                <a:srgbClr val="7030A0"/>
              </a:solidFill>
              <a:latin typeface="Franklin Gothic Book" pitchFamily="34" charset="0"/>
              <a:ea typeface="+mj-ea"/>
            </a:endParaRPr>
          </a:p>
        </p:txBody>
      </p:sp>
      <p:sp>
        <p:nvSpPr>
          <p:cNvPr id="5122" name="Rectangle 2"/>
          <p:cNvSpPr>
            <a:spLocks noGrp="1" noChangeArrowheads="1"/>
          </p:cNvSpPr>
          <p:nvPr>
            <p:ph type="title" idx="1"/>
          </p:nvPr>
        </p:nvSpPr>
        <p:spPr>
          <a:xfrm>
            <a:off x="457200" y="381000"/>
            <a:ext cx="8228013" cy="1219200"/>
          </a:xfrm>
          <a:solidFill>
            <a:srgbClr val="E2BDF9"/>
          </a:solidFill>
          <a:effectLst>
            <a:softEdge rad="152400"/>
          </a:effectLst>
        </p:spPr>
        <p:txBody>
          <a:bodyPr anchor="ctr">
            <a:normAutofit fontScale="90000"/>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itchFamily="34" charset="0"/>
                <a:ea typeface="ＭＳ Ｐゴシック" pitchFamily="34" charset="-128"/>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itchFamily="34" charset="0"/>
                <a:ea typeface="ＭＳ Ｐゴシック" pitchFamily="34" charset="-128"/>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itchFamily="34" charset="0"/>
                <a:ea typeface="ＭＳ Ｐゴシック" pitchFamily="34" charset="-128"/>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itchFamily="34" charset="0"/>
                <a:ea typeface="ＭＳ Ｐゴシック" pitchFamily="34" charset="-128"/>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itchFamily="34" charset="0"/>
                <a:ea typeface="ＭＳ Ｐゴシック" pitchFamily="34" charset="-128"/>
              </a:defRPr>
            </a:lvl5pPr>
            <a:lvl6pPr marL="2514600" indent="-2286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itchFamily="34" charset="0"/>
                <a:ea typeface="ＭＳ Ｐゴシック" pitchFamily="34" charset="-128"/>
              </a:defRPr>
            </a:lvl6pPr>
            <a:lvl7pPr marL="2971800" indent="-2286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itchFamily="34" charset="0"/>
                <a:ea typeface="ＭＳ Ｐゴシック" pitchFamily="34" charset="-128"/>
              </a:defRPr>
            </a:lvl7pPr>
            <a:lvl8pPr marL="3429000" indent="-2286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itchFamily="34" charset="0"/>
                <a:ea typeface="ＭＳ Ｐゴシック" pitchFamily="34" charset="-128"/>
              </a:defRPr>
            </a:lvl8pPr>
            <a:lvl9pPr marL="3886200" indent="-2286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itchFamily="34" charset="0"/>
                <a:ea typeface="ＭＳ Ｐゴシック" pitchFamily="34" charset="-128"/>
              </a:defRPr>
            </a:lvl9pPr>
          </a:lstStyle>
          <a:p>
            <a:pPr marL="0" indent="0" algn="ctr">
              <a:spcBef>
                <a:spcPct val="0"/>
              </a:spcBef>
              <a:buFontTx/>
              <a:buNone/>
            </a:pPr>
            <a:r>
              <a:rPr lang="en-US" altLang="en-US" sz="4000" b="1" dirty="0" smtClean="0">
                <a:latin typeface="Franklin Gothic Book" pitchFamily="34" charset="0"/>
              </a:rPr>
              <a:t/>
            </a:r>
            <a:br>
              <a:rPr lang="en-US" altLang="en-US" sz="4000" b="1" dirty="0" smtClean="0">
                <a:latin typeface="Franklin Gothic Book" pitchFamily="34" charset="0"/>
              </a:rPr>
            </a:br>
            <a:r>
              <a:rPr lang="en-US" altLang="en-US" sz="4900" b="1" dirty="0">
                <a:solidFill>
                  <a:schemeClr val="tx2"/>
                </a:solidFill>
                <a:latin typeface="Franklin Gothic Book" pitchFamily="34" charset="0"/>
              </a:rPr>
              <a:t>2</a:t>
            </a:r>
            <a:r>
              <a:rPr lang="en-US" altLang="en-US" sz="4900" b="1" dirty="0" smtClean="0">
                <a:solidFill>
                  <a:schemeClr val="tx2"/>
                </a:solidFill>
                <a:latin typeface="Franklin Gothic Book" pitchFamily="34" charset="0"/>
              </a:rPr>
              <a:t>.  Company and Support</a:t>
            </a:r>
            <a:br>
              <a:rPr lang="en-US" altLang="en-US" sz="4900" b="1" dirty="0" smtClean="0">
                <a:solidFill>
                  <a:schemeClr val="tx2"/>
                </a:solidFill>
                <a:latin typeface="Franklin Gothic Book" pitchFamily="34" charset="0"/>
              </a:rPr>
            </a:br>
            <a:endParaRPr lang="en-US" altLang="en-US" sz="4900" b="1" dirty="0" smtClean="0">
              <a:solidFill>
                <a:schemeClr val="tx2"/>
              </a:solidFill>
              <a:latin typeface="Franklin Gothic Book" pitchFamily="34" charset="0"/>
            </a:endParaRPr>
          </a:p>
        </p:txBody>
      </p:sp>
    </p:spTree>
    <p:extLst>
      <p:ext uri="{BB962C8B-B14F-4D97-AF65-F5344CB8AC3E}">
        <p14:creationId xmlns:p14="http://schemas.microsoft.com/office/powerpoint/2010/main" val="248224663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1"/>
                                        </p:tgtEl>
                                        <p:attrNameLst>
                                          <p:attrName>style.visibility</p:attrName>
                                        </p:attrNameLst>
                                      </p:cBhvr>
                                      <p:to>
                                        <p:strVal val="visible"/>
                                      </p:to>
                                    </p:set>
                                    <p:animEffect transition="in" filter="fade">
                                      <p:cBhvr>
                                        <p:cTn id="7" dur="500"/>
                                        <p:tgtEl>
                                          <p:spTgt spid="51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xit" presetSubtype="32" fill="hold" grpId="1" nodeType="clickEffect">
                                  <p:stCondLst>
                                    <p:cond delay="0"/>
                                  </p:stCondLst>
                                  <p:childTnLst>
                                    <p:anim calcmode="lin" valueType="num">
                                      <p:cBhvr>
                                        <p:cTn id="11" dur="500"/>
                                        <p:tgtEl>
                                          <p:spTgt spid="5121"/>
                                        </p:tgtEl>
                                        <p:attrNameLst>
                                          <p:attrName>ppt_w</p:attrName>
                                        </p:attrNameLst>
                                      </p:cBhvr>
                                      <p:tavLst>
                                        <p:tav tm="0">
                                          <p:val>
                                            <p:strVal val="ppt_w"/>
                                          </p:val>
                                        </p:tav>
                                        <p:tav tm="100000">
                                          <p:val>
                                            <p:fltVal val="0"/>
                                          </p:val>
                                        </p:tav>
                                      </p:tavLst>
                                    </p:anim>
                                    <p:anim calcmode="lin" valueType="num">
                                      <p:cBhvr>
                                        <p:cTn id="12" dur="500"/>
                                        <p:tgtEl>
                                          <p:spTgt spid="5121"/>
                                        </p:tgtEl>
                                        <p:attrNameLst>
                                          <p:attrName>ppt_h</p:attrName>
                                        </p:attrNameLst>
                                      </p:cBhvr>
                                      <p:tavLst>
                                        <p:tav tm="0">
                                          <p:val>
                                            <p:strVal val="ppt_h"/>
                                          </p:val>
                                        </p:tav>
                                        <p:tav tm="100000">
                                          <p:val>
                                            <p:fltVal val="0"/>
                                          </p:val>
                                        </p:tav>
                                      </p:tavLst>
                                    </p:anim>
                                    <p:animEffect transition="out" filter="fade">
                                      <p:cBhvr>
                                        <p:cTn id="13" dur="500"/>
                                        <p:tgtEl>
                                          <p:spTgt spid="5121"/>
                                        </p:tgtEl>
                                      </p:cBhvr>
                                    </p:animEffect>
                                    <p:set>
                                      <p:cBhvr>
                                        <p:cTn id="14" dur="1" fill="hold">
                                          <p:stCondLst>
                                            <p:cond delay="499"/>
                                          </p:stCondLst>
                                        </p:cTn>
                                        <p:tgtEl>
                                          <p:spTgt spid="51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1" grpId="0"/>
      <p:bldP spid="5121" grpId="1"/>
    </p:bld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1" name="Rectangle 1"/>
          <p:cNvSpPr>
            <a:spLocks noGrp="1" noChangeArrowheads="1"/>
          </p:cNvSpPr>
          <p:nvPr>
            <p:ph type="body"/>
          </p:nvPr>
        </p:nvSpPr>
        <p:spPr>
          <a:xfrm>
            <a:off x="533400" y="1981200"/>
            <a:ext cx="4810125" cy="4618038"/>
          </a:xfrm>
        </p:spPr>
        <p:txBody>
          <a:bodyPr rtlCol="0" anchor="t">
            <a:normAutofit/>
          </a:bodyPr>
          <a:lstStyle/>
          <a:p>
            <a:r>
              <a:rPr lang="en-GB" sz="2800" dirty="0" smtClean="0"/>
              <a:t> </a:t>
            </a:r>
            <a:endParaRPr lang="en-GB" sz="2800" dirty="0"/>
          </a:p>
          <a:p>
            <a:pPr marL="1588" fontAlgn="auto">
              <a:spcBef>
                <a:spcPts val="800"/>
              </a:spcBef>
              <a:spcAft>
                <a:spcPts val="0"/>
              </a:spcAft>
              <a:buSzPct val="45000"/>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endParaRPr lang="en-US" sz="2800" dirty="0" smtClean="0">
              <a:latin typeface="Franklin Gothic Book" pitchFamily="34" charset="0"/>
              <a:ea typeface="+mj-ea"/>
            </a:endParaRPr>
          </a:p>
        </p:txBody>
      </p:sp>
      <p:sp>
        <p:nvSpPr>
          <p:cNvPr id="5122" name="Rectangle 2"/>
          <p:cNvSpPr>
            <a:spLocks noGrp="1" noChangeArrowheads="1"/>
          </p:cNvSpPr>
          <p:nvPr>
            <p:ph type="title" idx="1"/>
          </p:nvPr>
        </p:nvSpPr>
        <p:spPr>
          <a:xfrm>
            <a:off x="304800" y="381000"/>
            <a:ext cx="8228013" cy="1219200"/>
          </a:xfrm>
          <a:solidFill>
            <a:srgbClr val="E2BDF9"/>
          </a:solidFill>
          <a:effectLst>
            <a:softEdge rad="152400"/>
          </a:effectLst>
        </p:spPr>
        <p:txBody>
          <a:bodyPr anchor="ctr">
            <a:normAutofit fontScale="90000"/>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itchFamily="34" charset="0"/>
                <a:ea typeface="ＭＳ Ｐゴシック" pitchFamily="34" charset="-128"/>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itchFamily="34" charset="0"/>
                <a:ea typeface="ＭＳ Ｐゴシック" pitchFamily="34" charset="-128"/>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itchFamily="34" charset="0"/>
                <a:ea typeface="ＭＳ Ｐゴシック" pitchFamily="34" charset="-128"/>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itchFamily="34" charset="0"/>
                <a:ea typeface="ＭＳ Ｐゴシック" pitchFamily="34" charset="-128"/>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itchFamily="34" charset="0"/>
                <a:ea typeface="ＭＳ Ｐゴシック" pitchFamily="34" charset="-128"/>
              </a:defRPr>
            </a:lvl5pPr>
            <a:lvl6pPr marL="2514600" indent="-2286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itchFamily="34" charset="0"/>
                <a:ea typeface="ＭＳ Ｐゴシック" pitchFamily="34" charset="-128"/>
              </a:defRPr>
            </a:lvl6pPr>
            <a:lvl7pPr marL="2971800" indent="-2286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itchFamily="34" charset="0"/>
                <a:ea typeface="ＭＳ Ｐゴシック" pitchFamily="34" charset="-128"/>
              </a:defRPr>
            </a:lvl7pPr>
            <a:lvl8pPr marL="3429000" indent="-2286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itchFamily="34" charset="0"/>
                <a:ea typeface="ＭＳ Ｐゴシック" pitchFamily="34" charset="-128"/>
              </a:defRPr>
            </a:lvl8pPr>
            <a:lvl9pPr marL="3886200" indent="-2286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itchFamily="34" charset="0"/>
                <a:ea typeface="ＭＳ Ｐゴシック" pitchFamily="34" charset="-128"/>
              </a:defRPr>
            </a:lvl9pPr>
          </a:lstStyle>
          <a:p>
            <a:pPr marL="0" indent="0" algn="ctr">
              <a:spcBef>
                <a:spcPct val="0"/>
              </a:spcBef>
              <a:buFontTx/>
              <a:buNone/>
            </a:pPr>
            <a:r>
              <a:rPr lang="en-US" altLang="en-US" sz="4000" b="1" dirty="0" smtClean="0">
                <a:latin typeface="Franklin Gothic Book" pitchFamily="34" charset="0"/>
              </a:rPr>
              <a:t/>
            </a:r>
            <a:br>
              <a:rPr lang="en-US" altLang="en-US" sz="4000" b="1" dirty="0" smtClean="0">
                <a:latin typeface="Franklin Gothic Book" pitchFamily="34" charset="0"/>
              </a:rPr>
            </a:br>
            <a:r>
              <a:rPr lang="en-US" altLang="en-US" sz="4900" b="1" dirty="0">
                <a:solidFill>
                  <a:schemeClr val="tx2"/>
                </a:solidFill>
                <a:latin typeface="Franklin Gothic Book" pitchFamily="34" charset="0"/>
              </a:rPr>
              <a:t>3</a:t>
            </a:r>
            <a:r>
              <a:rPr lang="en-US" altLang="en-US" sz="4900" b="1" dirty="0" smtClean="0">
                <a:solidFill>
                  <a:schemeClr val="tx2"/>
                </a:solidFill>
                <a:latin typeface="Franklin Gothic Book" pitchFamily="34" charset="0"/>
              </a:rPr>
              <a:t>.</a:t>
            </a:r>
            <a:r>
              <a:rPr lang="en-US" altLang="en-US" sz="4000" b="1" dirty="0" smtClean="0">
                <a:solidFill>
                  <a:schemeClr val="tx2"/>
                </a:solidFill>
                <a:latin typeface="Franklin Gothic Book" pitchFamily="34" charset="0"/>
              </a:rPr>
              <a:t>  </a:t>
            </a:r>
            <a:r>
              <a:rPr lang="en-US" altLang="en-US" sz="4900" b="1" dirty="0" smtClean="0">
                <a:solidFill>
                  <a:schemeClr val="tx2"/>
                </a:solidFill>
                <a:latin typeface="Franklin Gothic Book" pitchFamily="34" charset="0"/>
              </a:rPr>
              <a:t>The Financial Benefit!</a:t>
            </a:r>
            <a:br>
              <a:rPr lang="en-US" altLang="en-US" sz="4900" b="1" dirty="0" smtClean="0">
                <a:solidFill>
                  <a:schemeClr val="tx2"/>
                </a:solidFill>
                <a:latin typeface="Franklin Gothic Book" pitchFamily="34" charset="0"/>
              </a:rPr>
            </a:br>
            <a:endParaRPr lang="en-US" altLang="en-US" sz="4900" b="1" dirty="0" smtClean="0">
              <a:solidFill>
                <a:schemeClr val="tx2"/>
              </a:solidFill>
              <a:latin typeface="Franklin Gothic Book" pitchFamily="34" charset="0"/>
            </a:endParaRPr>
          </a:p>
        </p:txBody>
      </p:sp>
      <p:sp>
        <p:nvSpPr>
          <p:cNvPr id="4" name="TextBox 3"/>
          <p:cNvSpPr txBox="1"/>
          <p:nvPr/>
        </p:nvSpPr>
        <p:spPr>
          <a:xfrm>
            <a:off x="609600" y="2133600"/>
            <a:ext cx="7848600" cy="3477875"/>
          </a:xfrm>
          <a:prstGeom prst="rect">
            <a:avLst/>
          </a:prstGeom>
          <a:noFill/>
        </p:spPr>
        <p:txBody>
          <a:bodyPr wrap="square" rtlCol="0">
            <a:spAutoFit/>
          </a:bodyPr>
          <a:lstStyle/>
          <a:p>
            <a:pPr marL="285750" indent="-285750" algn="ctr">
              <a:buFont typeface="Arial" panose="020B0604020202020204" pitchFamily="34" charset="0"/>
              <a:buChar char="•"/>
            </a:pPr>
            <a:r>
              <a:rPr lang="en-GB" sz="3600" b="1" i="1" dirty="0">
                <a:solidFill>
                  <a:srgbClr val="7030A0"/>
                </a:solidFill>
              </a:rPr>
              <a:t>Residual Income</a:t>
            </a:r>
          </a:p>
          <a:p>
            <a:endParaRPr lang="en-GB" sz="2800" dirty="0">
              <a:solidFill>
                <a:srgbClr val="262626"/>
              </a:solidFill>
            </a:endParaRPr>
          </a:p>
          <a:p>
            <a:pPr marL="285750" indent="-285750" algn="ctr">
              <a:buFont typeface="Arial" panose="020B0604020202020204" pitchFamily="34" charset="0"/>
              <a:buChar char="•"/>
            </a:pPr>
            <a:r>
              <a:rPr lang="en-GB" sz="3600" b="1" dirty="0" smtClean="0">
                <a:solidFill>
                  <a:prstClr val="white">
                    <a:lumMod val="50000"/>
                  </a:prstClr>
                </a:solidFill>
              </a:rPr>
              <a:t>Very generous Compensation Plan</a:t>
            </a:r>
            <a:endParaRPr lang="en-US" altLang="en-US" sz="3600" b="1" dirty="0">
              <a:solidFill>
                <a:prstClr val="white">
                  <a:lumMod val="50000"/>
                </a:prstClr>
              </a:solidFill>
              <a:cs typeface="Arial" panose="020B0604020202020204" pitchFamily="34" charset="0"/>
            </a:endParaRPr>
          </a:p>
          <a:p>
            <a:pPr marL="285750" indent="-285750">
              <a:buFont typeface="Arial" panose="020B0604020202020204" pitchFamily="34" charset="0"/>
              <a:buChar char="•"/>
            </a:pPr>
            <a:endParaRPr lang="en-GB" sz="2800" dirty="0">
              <a:solidFill>
                <a:srgbClr val="262626"/>
              </a:solidFill>
            </a:endParaRPr>
          </a:p>
          <a:p>
            <a:pPr marL="285750" indent="-285750" algn="ctr">
              <a:buFont typeface="Arial" panose="020B0604020202020204" pitchFamily="34" charset="0"/>
              <a:buChar char="•"/>
            </a:pPr>
            <a:r>
              <a:rPr lang="en-GB" sz="2800" dirty="0">
                <a:solidFill>
                  <a:prstClr val="white">
                    <a:lumMod val="50000"/>
                  </a:prstClr>
                </a:solidFill>
              </a:rPr>
              <a:t>doTERRA has a </a:t>
            </a:r>
            <a:r>
              <a:rPr lang="en-GB" sz="2800" b="1" dirty="0">
                <a:solidFill>
                  <a:prstClr val="white">
                    <a:lumMod val="50000"/>
                  </a:prstClr>
                </a:solidFill>
              </a:rPr>
              <a:t>65%</a:t>
            </a:r>
            <a:r>
              <a:rPr lang="en-GB" sz="2800" dirty="0">
                <a:solidFill>
                  <a:prstClr val="white">
                    <a:lumMod val="50000"/>
                  </a:prstClr>
                </a:solidFill>
              </a:rPr>
              <a:t> Retention Rate vs </a:t>
            </a:r>
            <a:r>
              <a:rPr lang="en-GB" sz="2800" b="1" dirty="0">
                <a:solidFill>
                  <a:prstClr val="white">
                    <a:lumMod val="50000"/>
                  </a:prstClr>
                </a:solidFill>
              </a:rPr>
              <a:t>13% </a:t>
            </a:r>
            <a:r>
              <a:rPr lang="en-GB" sz="2800" dirty="0">
                <a:solidFill>
                  <a:prstClr val="white">
                    <a:lumMod val="50000"/>
                  </a:prstClr>
                </a:solidFill>
              </a:rPr>
              <a:t>Industry average!</a:t>
            </a:r>
          </a:p>
          <a:p>
            <a:endParaRPr lang="en-GB" dirty="0">
              <a:solidFill>
                <a:srgbClr val="262626"/>
              </a:solidFill>
            </a:endParaRPr>
          </a:p>
          <a:p>
            <a:endParaRPr lang="en-GB" dirty="0">
              <a:solidFill>
                <a:srgbClr val="262626"/>
              </a:solidFill>
            </a:endParaRPr>
          </a:p>
        </p:txBody>
      </p:sp>
    </p:spTree>
    <p:extLst>
      <p:ext uri="{BB962C8B-B14F-4D97-AF65-F5344CB8AC3E}">
        <p14:creationId xmlns:p14="http://schemas.microsoft.com/office/powerpoint/2010/main" val="203280607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1"/>
                                        </p:tgtEl>
                                        <p:attrNameLst>
                                          <p:attrName>style.visibility</p:attrName>
                                        </p:attrNameLst>
                                      </p:cBhvr>
                                      <p:to>
                                        <p:strVal val="visible"/>
                                      </p:to>
                                    </p:set>
                                    <p:animEffect transition="in" filter="fade">
                                      <p:cBhvr>
                                        <p:cTn id="7" dur="500"/>
                                        <p:tgtEl>
                                          <p:spTgt spid="51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xit" presetSubtype="32" fill="hold" grpId="1" nodeType="clickEffect">
                                  <p:stCondLst>
                                    <p:cond delay="0"/>
                                  </p:stCondLst>
                                  <p:childTnLst>
                                    <p:anim calcmode="lin" valueType="num">
                                      <p:cBhvr>
                                        <p:cTn id="11" dur="500"/>
                                        <p:tgtEl>
                                          <p:spTgt spid="5121"/>
                                        </p:tgtEl>
                                        <p:attrNameLst>
                                          <p:attrName>ppt_w</p:attrName>
                                        </p:attrNameLst>
                                      </p:cBhvr>
                                      <p:tavLst>
                                        <p:tav tm="0">
                                          <p:val>
                                            <p:strVal val="ppt_w"/>
                                          </p:val>
                                        </p:tav>
                                        <p:tav tm="100000">
                                          <p:val>
                                            <p:fltVal val="0"/>
                                          </p:val>
                                        </p:tav>
                                      </p:tavLst>
                                    </p:anim>
                                    <p:anim calcmode="lin" valueType="num">
                                      <p:cBhvr>
                                        <p:cTn id="12" dur="500"/>
                                        <p:tgtEl>
                                          <p:spTgt spid="5121"/>
                                        </p:tgtEl>
                                        <p:attrNameLst>
                                          <p:attrName>ppt_h</p:attrName>
                                        </p:attrNameLst>
                                      </p:cBhvr>
                                      <p:tavLst>
                                        <p:tav tm="0">
                                          <p:val>
                                            <p:strVal val="ppt_h"/>
                                          </p:val>
                                        </p:tav>
                                        <p:tav tm="100000">
                                          <p:val>
                                            <p:fltVal val="0"/>
                                          </p:val>
                                        </p:tav>
                                      </p:tavLst>
                                    </p:anim>
                                    <p:animEffect transition="out" filter="fade">
                                      <p:cBhvr>
                                        <p:cTn id="13" dur="500"/>
                                        <p:tgtEl>
                                          <p:spTgt spid="5121"/>
                                        </p:tgtEl>
                                      </p:cBhvr>
                                    </p:animEffect>
                                    <p:set>
                                      <p:cBhvr>
                                        <p:cTn id="14" dur="1" fill="hold">
                                          <p:stCondLst>
                                            <p:cond delay="499"/>
                                          </p:stCondLst>
                                        </p:cTn>
                                        <p:tgtEl>
                                          <p:spTgt spid="51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1" grpId="0" animBg="1"/>
      <p:bldP spid="5121" grpId="1"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1920" y="6199506"/>
            <a:ext cx="3209528" cy="554463"/>
          </a:xfrm>
        </p:spPr>
        <p:txBody>
          <a:bodyPr>
            <a:normAutofit/>
          </a:bodyPr>
          <a:lstStyle/>
          <a:p>
            <a:r>
              <a:rPr lang="en-GB" sz="2000" b="1" dirty="0" smtClean="0">
                <a:latin typeface="Arial Narrow" panose="020B0606020202030204" pitchFamily="34" charset="0"/>
              </a:rPr>
              <a:t>Business Training</a:t>
            </a:r>
            <a:endParaRPr lang="en-GB" sz="2000" b="1" dirty="0">
              <a:latin typeface="Arial Narrow" panose="020B0606020202030204" pitchFamily="34" charset="0"/>
            </a:endParaRPr>
          </a:p>
        </p:txBody>
      </p:sp>
      <p:grpSp>
        <p:nvGrpSpPr>
          <p:cNvPr id="11" name="Group 10"/>
          <p:cNvGrpSpPr/>
          <p:nvPr/>
        </p:nvGrpSpPr>
        <p:grpSpPr>
          <a:xfrm>
            <a:off x="2267744" y="6199507"/>
            <a:ext cx="4176464" cy="554462"/>
            <a:chOff x="2267744" y="6199507"/>
            <a:chExt cx="4176464" cy="554462"/>
          </a:xfrm>
        </p:grpSpPr>
        <p:pic>
          <p:nvPicPr>
            <p:cNvPr id="1026" name="Picture 2" descr="Image result for doter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6199507"/>
              <a:ext cx="2016224" cy="554462"/>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a:off x="4283968" y="6199507"/>
              <a:ext cx="216024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283968" y="6738648"/>
              <a:ext cx="216024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6444208" y="6199508"/>
              <a:ext cx="0" cy="53914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2" name="Slide Number Placeholder 11"/>
          <p:cNvSpPr>
            <a:spLocks noGrp="1"/>
          </p:cNvSpPr>
          <p:nvPr>
            <p:ph type="sldNum" sz="quarter" idx="12"/>
          </p:nvPr>
        </p:nvSpPr>
        <p:spPr/>
        <p:txBody>
          <a:bodyPr/>
          <a:lstStyle/>
          <a:p>
            <a:r>
              <a:rPr lang="en-GB" dirty="0" smtClean="0">
                <a:solidFill>
                  <a:prstClr val="black">
                    <a:lumMod val="75000"/>
                    <a:lumOff val="25000"/>
                  </a:prstClr>
                </a:solidFill>
              </a:rPr>
              <a:t>© Confidential Nbowles 2015</a:t>
            </a:r>
            <a:endParaRPr lang="en-GB" dirty="0">
              <a:solidFill>
                <a:prstClr val="black">
                  <a:lumMod val="75000"/>
                  <a:lumOff val="25000"/>
                </a:prstClr>
              </a:solidFill>
            </a:endParaRPr>
          </a:p>
        </p:txBody>
      </p:sp>
      <p:sp>
        <p:nvSpPr>
          <p:cNvPr id="13" name="TextBox 12"/>
          <p:cNvSpPr txBox="1"/>
          <p:nvPr/>
        </p:nvSpPr>
        <p:spPr>
          <a:xfrm>
            <a:off x="1907704" y="114763"/>
            <a:ext cx="5184576" cy="461665"/>
          </a:xfrm>
          <a:prstGeom prst="rect">
            <a:avLst/>
          </a:prstGeom>
          <a:noFill/>
          <a:ln>
            <a:noFill/>
          </a:ln>
        </p:spPr>
        <p:txBody>
          <a:bodyPr wrap="square" rtlCol="0">
            <a:spAutoFit/>
          </a:bodyPr>
          <a:lstStyle/>
          <a:p>
            <a:pPr algn="ctr"/>
            <a:r>
              <a:rPr lang="en-GB" sz="2400" b="1" u="sng" dirty="0">
                <a:solidFill>
                  <a:srgbClr val="8064A2"/>
                </a:solidFill>
              </a:rPr>
              <a:t>Average Income by Rank</a:t>
            </a:r>
          </a:p>
        </p:txBody>
      </p:sp>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576428"/>
            <a:ext cx="8535739" cy="5627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63875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descr="IMG_8543.PNG"/>
          <p:cNvPicPr>
            <a:picLocks noChangeAspect="1"/>
          </p:cNvPicPr>
          <p:nvPr/>
        </p:nvPicPr>
        <p:blipFill>
          <a:blip r:embed="rId2" cstate="print"/>
          <a:stretch>
            <a:fillRect/>
          </a:stretch>
        </p:blipFill>
        <p:spPr>
          <a:xfrm>
            <a:off x="0" y="6021287"/>
            <a:ext cx="2123728" cy="852035"/>
          </a:xfrm>
          <a:prstGeom prst="rect">
            <a:avLst/>
          </a:prstGeom>
        </p:spPr>
      </p:pic>
      <p:sp>
        <p:nvSpPr>
          <p:cNvPr id="6" name="Title 1"/>
          <p:cNvSpPr txBox="1">
            <a:spLocks/>
          </p:cNvSpPr>
          <p:nvPr/>
        </p:nvSpPr>
        <p:spPr>
          <a:xfrm>
            <a:off x="3347864" y="6324079"/>
            <a:ext cx="6012160" cy="533921"/>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2800" dirty="0" smtClean="0">
                <a:solidFill>
                  <a:srgbClr val="81B46B"/>
                </a:solidFill>
                <a:latin typeface="+mj-lt"/>
                <a:ea typeface="+mj-ea"/>
                <a:cs typeface="+mj-cs"/>
              </a:rPr>
              <a:t>D</a:t>
            </a:r>
            <a:r>
              <a:rPr kumimoji="0" lang="en-GB" sz="2800" b="0" i="0" u="none" strike="noStrike" kern="1200" cap="none" spc="0" normalizeH="0" baseline="0" noProof="0" dirty="0" smtClean="0">
                <a:ln>
                  <a:noFill/>
                </a:ln>
                <a:solidFill>
                  <a:srgbClr val="81B46B"/>
                </a:solidFill>
                <a:effectLst/>
                <a:uLnTx/>
                <a:uFillTx/>
                <a:latin typeface="+mj-lt"/>
                <a:ea typeface="+mj-ea"/>
                <a:cs typeface="+mj-cs"/>
              </a:rPr>
              <a:t>ōTERRA </a:t>
            </a:r>
            <a:r>
              <a:rPr lang="en-GB" sz="2800" dirty="0" smtClean="0">
                <a:solidFill>
                  <a:srgbClr val="81B46B"/>
                </a:solidFill>
                <a:latin typeface="Gadugi" pitchFamily="34" charset="0"/>
                <a:ea typeface="+mj-ea"/>
                <a:cs typeface="+mj-cs"/>
              </a:rPr>
              <a:t>C</a:t>
            </a:r>
            <a:r>
              <a:rPr kumimoji="0" lang="en-GB" sz="2800" b="0" i="0" u="none" strike="noStrike" kern="1200" cap="none" spc="0" normalizeH="0" baseline="0" noProof="0" dirty="0" smtClean="0">
                <a:ln>
                  <a:noFill/>
                </a:ln>
                <a:solidFill>
                  <a:srgbClr val="81B46B"/>
                </a:solidFill>
                <a:effectLst/>
                <a:uLnTx/>
                <a:uFillTx/>
                <a:latin typeface="Gadugi" pitchFamily="34" charset="0"/>
                <a:ea typeface="+mj-ea"/>
                <a:cs typeface="+mj-cs"/>
              </a:rPr>
              <a:t>ontinued</a:t>
            </a:r>
            <a:r>
              <a:rPr kumimoji="0" lang="en-GB" sz="2800" b="0" i="0" u="none" strike="noStrike" kern="1200" cap="none" spc="0" normalizeH="0" baseline="0" noProof="0" dirty="0" smtClean="0">
                <a:ln>
                  <a:noFill/>
                </a:ln>
                <a:solidFill>
                  <a:srgbClr val="81B46B"/>
                </a:solidFill>
                <a:effectLst/>
                <a:uLnTx/>
                <a:uFillTx/>
                <a:latin typeface="+mj-lt"/>
                <a:ea typeface="+mj-ea"/>
                <a:cs typeface="+mj-cs"/>
              </a:rPr>
              <a:t> Education Series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116632"/>
            <a:ext cx="7632848" cy="5809306"/>
          </a:xfrm>
          <a:prstGeom prst="rect">
            <a:avLst/>
          </a:prstGeom>
        </p:spPr>
      </p:pic>
    </p:spTree>
    <p:extLst>
      <p:ext uri="{BB962C8B-B14F-4D97-AF65-F5344CB8AC3E}">
        <p14:creationId xmlns:p14="http://schemas.microsoft.com/office/powerpoint/2010/main" val="914324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b="1" u="sng" dirty="0">
              <a:solidFill>
                <a:srgbClr val="7030A0"/>
              </a:solidFill>
            </a:endParaRPr>
          </a:p>
        </p:txBody>
      </p:sp>
      <p:pic>
        <p:nvPicPr>
          <p:cNvPr id="4" name="Content Placeholder 5" descr="IMG_8543.PNG"/>
          <p:cNvPicPr>
            <a:picLocks noChangeAspect="1"/>
          </p:cNvPicPr>
          <p:nvPr/>
        </p:nvPicPr>
        <p:blipFill>
          <a:blip r:embed="rId2" cstate="print"/>
          <a:stretch>
            <a:fillRect/>
          </a:stretch>
        </p:blipFill>
        <p:spPr>
          <a:xfrm>
            <a:off x="0" y="6021287"/>
            <a:ext cx="2123728" cy="852035"/>
          </a:xfrm>
          <a:prstGeom prst="rect">
            <a:avLst/>
          </a:prstGeom>
        </p:spPr>
      </p:pic>
      <p:sp>
        <p:nvSpPr>
          <p:cNvPr id="6" name="Title 1"/>
          <p:cNvSpPr txBox="1">
            <a:spLocks/>
          </p:cNvSpPr>
          <p:nvPr/>
        </p:nvSpPr>
        <p:spPr>
          <a:xfrm>
            <a:off x="3347864" y="6324079"/>
            <a:ext cx="6012160" cy="533921"/>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2800" dirty="0" smtClean="0">
                <a:solidFill>
                  <a:srgbClr val="81B46B"/>
                </a:solidFill>
                <a:latin typeface="+mj-lt"/>
                <a:ea typeface="+mj-ea"/>
                <a:cs typeface="+mj-cs"/>
              </a:rPr>
              <a:t>D</a:t>
            </a:r>
            <a:r>
              <a:rPr kumimoji="0" lang="en-GB" sz="2800" b="0" i="0" u="none" strike="noStrike" kern="1200" cap="none" spc="0" normalizeH="0" baseline="0" noProof="0" dirty="0" smtClean="0">
                <a:ln>
                  <a:noFill/>
                </a:ln>
                <a:solidFill>
                  <a:srgbClr val="81B46B"/>
                </a:solidFill>
                <a:effectLst/>
                <a:uLnTx/>
                <a:uFillTx/>
                <a:latin typeface="+mj-lt"/>
                <a:ea typeface="+mj-ea"/>
                <a:cs typeface="+mj-cs"/>
              </a:rPr>
              <a:t>ōTERRA </a:t>
            </a:r>
            <a:r>
              <a:rPr lang="en-GB" sz="2800" dirty="0" smtClean="0">
                <a:solidFill>
                  <a:srgbClr val="81B46B"/>
                </a:solidFill>
                <a:latin typeface="Gadugi" pitchFamily="34" charset="0"/>
                <a:ea typeface="+mj-ea"/>
                <a:cs typeface="+mj-cs"/>
              </a:rPr>
              <a:t>C</a:t>
            </a:r>
            <a:r>
              <a:rPr kumimoji="0" lang="en-GB" sz="2800" b="0" i="0" u="none" strike="noStrike" kern="1200" cap="none" spc="0" normalizeH="0" baseline="0" noProof="0" dirty="0" smtClean="0">
                <a:ln>
                  <a:noFill/>
                </a:ln>
                <a:solidFill>
                  <a:srgbClr val="81B46B"/>
                </a:solidFill>
                <a:effectLst/>
                <a:uLnTx/>
                <a:uFillTx/>
                <a:latin typeface="Gadugi" pitchFamily="34" charset="0"/>
                <a:ea typeface="+mj-ea"/>
                <a:cs typeface="+mj-cs"/>
              </a:rPr>
              <a:t>ontinued</a:t>
            </a:r>
            <a:r>
              <a:rPr kumimoji="0" lang="en-GB" sz="2800" b="0" i="0" u="none" strike="noStrike" kern="1200" cap="none" spc="0" normalizeH="0" baseline="0" noProof="0" dirty="0" smtClean="0">
                <a:ln>
                  <a:noFill/>
                </a:ln>
                <a:solidFill>
                  <a:srgbClr val="81B46B"/>
                </a:solidFill>
                <a:effectLst/>
                <a:uLnTx/>
                <a:uFillTx/>
                <a:latin typeface="+mj-lt"/>
                <a:ea typeface="+mj-ea"/>
                <a:cs typeface="+mj-cs"/>
              </a:rPr>
              <a:t> Education Series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100"/>
            <a:ext cx="9144000" cy="5983187"/>
          </a:xfrm>
          <a:prstGeom prst="rect">
            <a:avLst/>
          </a:prstGeom>
        </p:spPr>
      </p:pic>
    </p:spTree>
    <p:extLst>
      <p:ext uri="{BB962C8B-B14F-4D97-AF65-F5344CB8AC3E}">
        <p14:creationId xmlns:p14="http://schemas.microsoft.com/office/powerpoint/2010/main" val="8109867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b="1" u="sng" dirty="0">
              <a:solidFill>
                <a:srgbClr val="7030A0"/>
              </a:solidFill>
            </a:endParaRPr>
          </a:p>
        </p:txBody>
      </p:sp>
      <p:pic>
        <p:nvPicPr>
          <p:cNvPr id="4" name="Content Placeholder 5" descr="IMG_8543.PNG"/>
          <p:cNvPicPr>
            <a:picLocks noChangeAspect="1"/>
          </p:cNvPicPr>
          <p:nvPr/>
        </p:nvPicPr>
        <p:blipFill>
          <a:blip r:embed="rId2" cstate="print"/>
          <a:stretch>
            <a:fillRect/>
          </a:stretch>
        </p:blipFill>
        <p:spPr>
          <a:xfrm>
            <a:off x="0" y="6021287"/>
            <a:ext cx="2123728" cy="852035"/>
          </a:xfrm>
          <a:prstGeom prst="rect">
            <a:avLst/>
          </a:prstGeom>
        </p:spPr>
      </p:pic>
      <p:sp>
        <p:nvSpPr>
          <p:cNvPr id="6" name="Title 1"/>
          <p:cNvSpPr txBox="1">
            <a:spLocks/>
          </p:cNvSpPr>
          <p:nvPr/>
        </p:nvSpPr>
        <p:spPr>
          <a:xfrm>
            <a:off x="3347864" y="6324079"/>
            <a:ext cx="6012160" cy="533921"/>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2800" dirty="0" smtClean="0">
                <a:solidFill>
                  <a:srgbClr val="81B46B"/>
                </a:solidFill>
                <a:latin typeface="+mj-lt"/>
                <a:ea typeface="+mj-ea"/>
                <a:cs typeface="+mj-cs"/>
              </a:rPr>
              <a:t>D</a:t>
            </a:r>
            <a:r>
              <a:rPr kumimoji="0" lang="en-GB" sz="2800" b="0" i="0" u="none" strike="noStrike" kern="1200" cap="none" spc="0" normalizeH="0" baseline="0" noProof="0" dirty="0" smtClean="0">
                <a:ln>
                  <a:noFill/>
                </a:ln>
                <a:solidFill>
                  <a:srgbClr val="81B46B"/>
                </a:solidFill>
                <a:effectLst/>
                <a:uLnTx/>
                <a:uFillTx/>
                <a:latin typeface="+mj-lt"/>
                <a:ea typeface="+mj-ea"/>
                <a:cs typeface="+mj-cs"/>
              </a:rPr>
              <a:t>ōTERRA </a:t>
            </a:r>
            <a:r>
              <a:rPr lang="en-GB" sz="2800" dirty="0" smtClean="0">
                <a:solidFill>
                  <a:srgbClr val="81B46B"/>
                </a:solidFill>
                <a:latin typeface="Gadugi" pitchFamily="34" charset="0"/>
                <a:ea typeface="+mj-ea"/>
                <a:cs typeface="+mj-cs"/>
              </a:rPr>
              <a:t>C</a:t>
            </a:r>
            <a:r>
              <a:rPr kumimoji="0" lang="en-GB" sz="2800" b="0" i="0" u="none" strike="noStrike" kern="1200" cap="none" spc="0" normalizeH="0" baseline="0" noProof="0" dirty="0" smtClean="0">
                <a:ln>
                  <a:noFill/>
                </a:ln>
                <a:solidFill>
                  <a:srgbClr val="81B46B"/>
                </a:solidFill>
                <a:effectLst/>
                <a:uLnTx/>
                <a:uFillTx/>
                <a:latin typeface="Gadugi" pitchFamily="34" charset="0"/>
                <a:ea typeface="+mj-ea"/>
                <a:cs typeface="+mj-cs"/>
              </a:rPr>
              <a:t>ontinued</a:t>
            </a:r>
            <a:r>
              <a:rPr kumimoji="0" lang="en-GB" sz="2800" b="0" i="0" u="none" strike="noStrike" kern="1200" cap="none" spc="0" normalizeH="0" baseline="0" noProof="0" dirty="0" smtClean="0">
                <a:ln>
                  <a:noFill/>
                </a:ln>
                <a:solidFill>
                  <a:srgbClr val="81B46B"/>
                </a:solidFill>
                <a:effectLst/>
                <a:uLnTx/>
                <a:uFillTx/>
                <a:latin typeface="+mj-lt"/>
                <a:ea typeface="+mj-ea"/>
                <a:cs typeface="+mj-cs"/>
              </a:rPr>
              <a:t> Education Series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1" y="274638"/>
            <a:ext cx="4274598" cy="3124477"/>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9366" y="404664"/>
            <a:ext cx="3722177" cy="2660606"/>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95936" y="3363728"/>
            <a:ext cx="3955002" cy="2995739"/>
          </a:xfrm>
          <a:prstGeom prst="rect">
            <a:avLst/>
          </a:prstGeom>
        </p:spPr>
      </p:pic>
      <p:sp>
        <p:nvSpPr>
          <p:cNvPr id="9" name="TextBox 8"/>
          <p:cNvSpPr txBox="1"/>
          <p:nvPr/>
        </p:nvSpPr>
        <p:spPr>
          <a:xfrm>
            <a:off x="179511" y="3212976"/>
            <a:ext cx="3960442" cy="2831544"/>
          </a:xfrm>
          <a:prstGeom prst="rect">
            <a:avLst/>
          </a:prstGeom>
          <a:noFill/>
        </p:spPr>
        <p:txBody>
          <a:bodyPr wrap="square" rtlCol="0">
            <a:spAutoFit/>
          </a:bodyPr>
          <a:lstStyle/>
          <a:p>
            <a:pPr marL="457200" indent="-457200">
              <a:buFont typeface="Arial" charset="0"/>
              <a:buChar char="•"/>
            </a:pPr>
            <a:r>
              <a:rPr lang="en-US" sz="3200" b="1" dirty="0" smtClean="0">
                <a:solidFill>
                  <a:schemeClr val="tx1">
                    <a:lumMod val="65000"/>
                    <a:lumOff val="35000"/>
                  </a:schemeClr>
                </a:solidFill>
              </a:rPr>
              <a:t>CPTG </a:t>
            </a:r>
          </a:p>
          <a:p>
            <a:pPr marL="457200" indent="-457200">
              <a:buFont typeface="Arial" charset="0"/>
              <a:buChar char="•"/>
            </a:pPr>
            <a:r>
              <a:rPr lang="en-US" sz="3200" b="1" dirty="0" smtClean="0">
                <a:solidFill>
                  <a:schemeClr val="tx1">
                    <a:lumMod val="65000"/>
                    <a:lumOff val="35000"/>
                  </a:schemeClr>
                </a:solidFill>
              </a:rPr>
              <a:t>Testing</a:t>
            </a:r>
          </a:p>
          <a:p>
            <a:pPr marL="457200" indent="-457200">
              <a:buFont typeface="Arial" charset="0"/>
              <a:buChar char="•"/>
            </a:pPr>
            <a:r>
              <a:rPr lang="en-US" sz="3200" b="1" dirty="0" smtClean="0">
                <a:solidFill>
                  <a:schemeClr val="tx1">
                    <a:lumMod val="65000"/>
                    <a:lumOff val="35000"/>
                  </a:schemeClr>
                </a:solidFill>
              </a:rPr>
              <a:t>Co impact Sourcing</a:t>
            </a:r>
          </a:p>
          <a:p>
            <a:pPr marL="457200" indent="-457200">
              <a:buFont typeface="Arial" charset="0"/>
              <a:buChar char="•"/>
            </a:pPr>
            <a:r>
              <a:rPr lang="en-US" sz="3200" b="1" dirty="0" smtClean="0">
                <a:solidFill>
                  <a:schemeClr val="tx1">
                    <a:lumMod val="65000"/>
                    <a:lumOff val="35000"/>
                  </a:schemeClr>
                </a:solidFill>
              </a:rPr>
              <a:t>Healing Hands work</a:t>
            </a:r>
          </a:p>
          <a:p>
            <a:endParaRPr lang="en-US" dirty="0"/>
          </a:p>
        </p:txBody>
      </p:sp>
    </p:spTree>
    <p:extLst>
      <p:ext uri="{BB962C8B-B14F-4D97-AF65-F5344CB8AC3E}">
        <p14:creationId xmlns:p14="http://schemas.microsoft.com/office/powerpoint/2010/main" val="14696570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0197"/>
          </a:xfrm>
        </p:spPr>
        <p:txBody>
          <a:bodyPr>
            <a:normAutofit fontScale="90000"/>
          </a:bodyPr>
          <a:lstStyle/>
          <a:p>
            <a:r>
              <a:rPr lang="en-GB" b="1" u="sng" dirty="0" smtClean="0">
                <a:solidFill>
                  <a:srgbClr val="7030A0"/>
                </a:solidFill>
              </a:rPr>
              <a:t>3 ways to use dōTERRA</a:t>
            </a:r>
            <a:endParaRPr lang="en-GB" b="1" u="sng" dirty="0">
              <a:solidFill>
                <a:srgbClr val="7030A0"/>
              </a:solidFill>
            </a:endParaRPr>
          </a:p>
        </p:txBody>
      </p:sp>
      <p:pic>
        <p:nvPicPr>
          <p:cNvPr id="4" name="Content Placeholder 5" descr="IMG_8543.PNG"/>
          <p:cNvPicPr>
            <a:picLocks noChangeAspect="1"/>
          </p:cNvPicPr>
          <p:nvPr/>
        </p:nvPicPr>
        <p:blipFill>
          <a:blip r:embed="rId2" cstate="print"/>
          <a:stretch>
            <a:fillRect/>
          </a:stretch>
        </p:blipFill>
        <p:spPr>
          <a:xfrm>
            <a:off x="0" y="6021287"/>
            <a:ext cx="2123728" cy="852035"/>
          </a:xfrm>
          <a:prstGeom prst="rect">
            <a:avLst/>
          </a:prstGeom>
        </p:spPr>
      </p:pic>
      <p:sp>
        <p:nvSpPr>
          <p:cNvPr id="6" name="Title 1"/>
          <p:cNvSpPr txBox="1">
            <a:spLocks/>
          </p:cNvSpPr>
          <p:nvPr/>
        </p:nvSpPr>
        <p:spPr>
          <a:xfrm>
            <a:off x="3347864" y="6324079"/>
            <a:ext cx="6012160" cy="533921"/>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2800" dirty="0" smtClean="0">
                <a:solidFill>
                  <a:srgbClr val="81B46B"/>
                </a:solidFill>
                <a:latin typeface="+mj-lt"/>
                <a:ea typeface="+mj-ea"/>
                <a:cs typeface="+mj-cs"/>
              </a:rPr>
              <a:t>D</a:t>
            </a:r>
            <a:r>
              <a:rPr kumimoji="0" lang="en-GB" sz="2800" b="0" i="0" u="none" strike="noStrike" kern="1200" cap="none" spc="0" normalizeH="0" baseline="0" noProof="0" dirty="0" smtClean="0">
                <a:ln>
                  <a:noFill/>
                </a:ln>
                <a:solidFill>
                  <a:srgbClr val="81B46B"/>
                </a:solidFill>
                <a:effectLst/>
                <a:uLnTx/>
                <a:uFillTx/>
                <a:latin typeface="+mj-lt"/>
                <a:ea typeface="+mj-ea"/>
                <a:cs typeface="+mj-cs"/>
              </a:rPr>
              <a:t>ōTERRA </a:t>
            </a:r>
            <a:r>
              <a:rPr lang="en-GB" sz="2800" dirty="0" smtClean="0">
                <a:solidFill>
                  <a:srgbClr val="81B46B"/>
                </a:solidFill>
                <a:latin typeface="Gadugi" pitchFamily="34" charset="0"/>
                <a:ea typeface="+mj-ea"/>
                <a:cs typeface="+mj-cs"/>
              </a:rPr>
              <a:t>C</a:t>
            </a:r>
            <a:r>
              <a:rPr kumimoji="0" lang="en-GB" sz="2800" b="0" i="0" u="none" strike="noStrike" kern="1200" cap="none" spc="0" normalizeH="0" baseline="0" noProof="0" dirty="0" smtClean="0">
                <a:ln>
                  <a:noFill/>
                </a:ln>
                <a:solidFill>
                  <a:srgbClr val="81B46B"/>
                </a:solidFill>
                <a:effectLst/>
                <a:uLnTx/>
                <a:uFillTx/>
                <a:latin typeface="Gadugi" pitchFamily="34" charset="0"/>
                <a:ea typeface="+mj-ea"/>
                <a:cs typeface="+mj-cs"/>
              </a:rPr>
              <a:t>ontinued</a:t>
            </a:r>
            <a:r>
              <a:rPr kumimoji="0" lang="en-GB" sz="2800" b="0" i="0" u="none" strike="noStrike" kern="1200" cap="none" spc="0" normalizeH="0" baseline="0" noProof="0" dirty="0" smtClean="0">
                <a:ln>
                  <a:noFill/>
                </a:ln>
                <a:solidFill>
                  <a:srgbClr val="81B46B"/>
                </a:solidFill>
                <a:effectLst/>
                <a:uLnTx/>
                <a:uFillTx/>
                <a:latin typeface="+mj-lt"/>
                <a:ea typeface="+mj-ea"/>
                <a:cs typeface="+mj-cs"/>
              </a:rPr>
              <a:t> Education Series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1052736"/>
            <a:ext cx="7344816" cy="4900650"/>
          </a:xfrm>
          <a:prstGeom prst="rect">
            <a:avLst/>
          </a:prstGeom>
        </p:spPr>
      </p:pic>
    </p:spTree>
    <p:extLst>
      <p:ext uri="{BB962C8B-B14F-4D97-AF65-F5344CB8AC3E}">
        <p14:creationId xmlns:p14="http://schemas.microsoft.com/office/powerpoint/2010/main" val="11384358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0197"/>
          </a:xfrm>
        </p:spPr>
        <p:txBody>
          <a:bodyPr>
            <a:normAutofit fontScale="90000"/>
          </a:bodyPr>
          <a:lstStyle/>
          <a:p>
            <a:r>
              <a:rPr lang="en-GB" u="sng" dirty="0" smtClean="0">
                <a:solidFill>
                  <a:srgbClr val="7030A0"/>
                </a:solidFill>
                <a:latin typeface="Marker Felt Thin" charset="0"/>
                <a:ea typeface="Marker Felt Thin" charset="0"/>
                <a:cs typeface="Marker Felt Thin" charset="0"/>
              </a:rPr>
              <a:t>What causes an Allergic </a:t>
            </a:r>
            <a:r>
              <a:rPr lang="en-GB" u="sng" dirty="0">
                <a:solidFill>
                  <a:srgbClr val="7030A0"/>
                </a:solidFill>
                <a:latin typeface="Marker Felt Thin" charset="0"/>
                <a:ea typeface="Marker Felt Thin" charset="0"/>
                <a:cs typeface="Marker Felt Thin" charset="0"/>
              </a:rPr>
              <a:t>R</a:t>
            </a:r>
            <a:r>
              <a:rPr lang="en-GB" u="sng" dirty="0" smtClean="0">
                <a:solidFill>
                  <a:srgbClr val="7030A0"/>
                </a:solidFill>
                <a:latin typeface="Marker Felt Thin" charset="0"/>
                <a:ea typeface="Marker Felt Thin" charset="0"/>
                <a:cs typeface="Marker Felt Thin" charset="0"/>
              </a:rPr>
              <a:t>eaction?</a:t>
            </a:r>
            <a:endParaRPr lang="en-GB" u="sng" dirty="0">
              <a:solidFill>
                <a:srgbClr val="7030A0"/>
              </a:solidFill>
              <a:latin typeface="Marker Felt Thin" charset="0"/>
              <a:ea typeface="Marker Felt Thin" charset="0"/>
              <a:cs typeface="Marker Felt Thin" charset="0"/>
            </a:endParaRPr>
          </a:p>
        </p:txBody>
      </p:sp>
      <p:pic>
        <p:nvPicPr>
          <p:cNvPr id="4" name="Content Placeholder 5" descr="IMG_8543.PNG"/>
          <p:cNvPicPr>
            <a:picLocks noChangeAspect="1"/>
          </p:cNvPicPr>
          <p:nvPr/>
        </p:nvPicPr>
        <p:blipFill>
          <a:blip r:embed="rId3" cstate="print"/>
          <a:stretch>
            <a:fillRect/>
          </a:stretch>
        </p:blipFill>
        <p:spPr>
          <a:xfrm>
            <a:off x="0" y="6021287"/>
            <a:ext cx="2123728" cy="852035"/>
          </a:xfrm>
          <a:prstGeom prst="rect">
            <a:avLst/>
          </a:prstGeom>
        </p:spPr>
      </p:pic>
      <p:sp>
        <p:nvSpPr>
          <p:cNvPr id="6" name="Title 1"/>
          <p:cNvSpPr txBox="1">
            <a:spLocks/>
          </p:cNvSpPr>
          <p:nvPr/>
        </p:nvSpPr>
        <p:spPr>
          <a:xfrm>
            <a:off x="3347864" y="6324079"/>
            <a:ext cx="6012160" cy="533921"/>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2800" dirty="0" smtClean="0">
                <a:solidFill>
                  <a:srgbClr val="81B46B"/>
                </a:solidFill>
                <a:latin typeface="+mj-lt"/>
                <a:ea typeface="+mj-ea"/>
                <a:cs typeface="+mj-cs"/>
              </a:rPr>
              <a:t>D</a:t>
            </a:r>
            <a:r>
              <a:rPr kumimoji="0" lang="en-GB" sz="2800" b="0" i="0" u="none" strike="noStrike" kern="1200" cap="none" spc="0" normalizeH="0" baseline="0" noProof="0" dirty="0" smtClean="0">
                <a:ln>
                  <a:noFill/>
                </a:ln>
                <a:solidFill>
                  <a:srgbClr val="81B46B"/>
                </a:solidFill>
                <a:effectLst/>
                <a:uLnTx/>
                <a:uFillTx/>
                <a:latin typeface="+mj-lt"/>
                <a:ea typeface="+mj-ea"/>
                <a:cs typeface="+mj-cs"/>
              </a:rPr>
              <a:t>ōTERRA </a:t>
            </a:r>
            <a:r>
              <a:rPr lang="en-GB" sz="2800" dirty="0" smtClean="0">
                <a:solidFill>
                  <a:srgbClr val="81B46B"/>
                </a:solidFill>
                <a:latin typeface="Gadugi" pitchFamily="34" charset="0"/>
                <a:ea typeface="+mj-ea"/>
                <a:cs typeface="+mj-cs"/>
              </a:rPr>
              <a:t>C</a:t>
            </a:r>
            <a:r>
              <a:rPr kumimoji="0" lang="en-GB" sz="2800" b="0" i="0" u="none" strike="noStrike" kern="1200" cap="none" spc="0" normalizeH="0" baseline="0" noProof="0" dirty="0" smtClean="0">
                <a:ln>
                  <a:noFill/>
                </a:ln>
                <a:solidFill>
                  <a:srgbClr val="81B46B"/>
                </a:solidFill>
                <a:effectLst/>
                <a:uLnTx/>
                <a:uFillTx/>
                <a:latin typeface="Gadugi" pitchFamily="34" charset="0"/>
                <a:ea typeface="+mj-ea"/>
                <a:cs typeface="+mj-cs"/>
              </a:rPr>
              <a:t>ontinued</a:t>
            </a:r>
            <a:r>
              <a:rPr kumimoji="0" lang="en-GB" sz="2800" b="0" i="0" u="none" strike="noStrike" kern="1200" cap="none" spc="0" normalizeH="0" baseline="0" noProof="0" dirty="0" smtClean="0">
                <a:ln>
                  <a:noFill/>
                </a:ln>
                <a:solidFill>
                  <a:srgbClr val="81B46B"/>
                </a:solidFill>
                <a:effectLst/>
                <a:uLnTx/>
                <a:uFillTx/>
                <a:latin typeface="+mj-lt"/>
                <a:ea typeface="+mj-ea"/>
                <a:cs typeface="+mj-cs"/>
              </a:rPr>
              <a:t> Education Series</a:t>
            </a:r>
          </a:p>
        </p:txBody>
      </p:sp>
      <p:sp>
        <p:nvSpPr>
          <p:cNvPr id="5" name="Rectangle 4"/>
          <p:cNvSpPr/>
          <p:nvPr/>
        </p:nvSpPr>
        <p:spPr>
          <a:xfrm>
            <a:off x="919452" y="1340768"/>
            <a:ext cx="7416824" cy="4401205"/>
          </a:xfrm>
          <a:prstGeom prst="rect">
            <a:avLst/>
          </a:prstGeom>
        </p:spPr>
        <p:txBody>
          <a:bodyPr wrap="square">
            <a:spAutoFit/>
          </a:bodyPr>
          <a:lstStyle/>
          <a:p>
            <a:pPr marL="342900" lvl="0" indent="-342900">
              <a:buFont typeface="Arial" panose="020B0604020202020204" pitchFamily="34" charset="0"/>
              <a:buChar char="•"/>
            </a:pPr>
            <a:r>
              <a:rPr lang="en-GB" sz="2800" dirty="0">
                <a:latin typeface="Marker Felt Thin" charset="0"/>
                <a:ea typeface="Marker Felt Thin" charset="0"/>
                <a:cs typeface="Marker Felt Thin" charset="0"/>
              </a:rPr>
              <a:t>An allergic reaction begins in the immune system. </a:t>
            </a:r>
            <a:endParaRPr lang="en-GB" sz="2800" dirty="0" smtClean="0">
              <a:latin typeface="Marker Felt Thin" charset="0"/>
              <a:ea typeface="Marker Felt Thin" charset="0"/>
              <a:cs typeface="Marker Felt Thin" charset="0"/>
            </a:endParaRPr>
          </a:p>
          <a:p>
            <a:pPr marL="342900" lvl="0" indent="-342900">
              <a:buFont typeface="Arial" panose="020B0604020202020204" pitchFamily="34" charset="0"/>
              <a:buChar char="•"/>
            </a:pPr>
            <a:r>
              <a:rPr lang="en-GB" sz="2800" dirty="0" smtClean="0">
                <a:latin typeface="Marker Felt Thin" charset="0"/>
                <a:ea typeface="Marker Felt Thin" charset="0"/>
                <a:cs typeface="Marker Felt Thin" charset="0"/>
              </a:rPr>
              <a:t>An allergen </a:t>
            </a:r>
            <a:r>
              <a:rPr lang="en-GB" sz="2800" dirty="0">
                <a:latin typeface="Marker Felt Thin" charset="0"/>
                <a:ea typeface="Marker Felt Thin" charset="0"/>
                <a:cs typeface="Marker Felt Thin" charset="0"/>
              </a:rPr>
              <a:t>is a substance that tricks the immune system — making it think that the allergen is an invader. </a:t>
            </a:r>
            <a:endParaRPr lang="en-GB" sz="2800" dirty="0" smtClean="0">
              <a:latin typeface="Marker Felt Thin" charset="0"/>
              <a:ea typeface="Marker Felt Thin" charset="0"/>
              <a:cs typeface="Marker Felt Thin" charset="0"/>
            </a:endParaRPr>
          </a:p>
          <a:p>
            <a:pPr marL="342900" lvl="0" indent="-342900">
              <a:buFont typeface="Arial" panose="020B0604020202020204" pitchFamily="34" charset="0"/>
              <a:buChar char="•"/>
            </a:pPr>
            <a:r>
              <a:rPr lang="en-GB" sz="2800" dirty="0" smtClean="0">
                <a:latin typeface="Marker Felt Thin" charset="0"/>
                <a:ea typeface="Marker Felt Thin" charset="0"/>
                <a:cs typeface="Marker Felt Thin" charset="0"/>
              </a:rPr>
              <a:t>Immune system produces antibodies – cells – release histamine - causing </a:t>
            </a:r>
            <a:r>
              <a:rPr lang="en-GB" sz="2800" dirty="0">
                <a:latin typeface="Marker Felt Thin" charset="0"/>
                <a:ea typeface="Marker Felt Thin" charset="0"/>
                <a:cs typeface="Marker Felt Thin" charset="0"/>
              </a:rPr>
              <a:t>the allergic </a:t>
            </a:r>
            <a:r>
              <a:rPr lang="en-GB" sz="2800" dirty="0" smtClean="0">
                <a:latin typeface="Marker Felt Thin" charset="0"/>
                <a:ea typeface="Marker Felt Thin" charset="0"/>
                <a:cs typeface="Marker Felt Thin" charset="0"/>
              </a:rPr>
              <a:t>reaction </a:t>
            </a:r>
          </a:p>
          <a:p>
            <a:pPr marL="342900" lvl="0" indent="-342900">
              <a:buFont typeface="Arial" panose="020B0604020202020204" pitchFamily="34" charset="0"/>
              <a:buChar char="•"/>
            </a:pPr>
            <a:endParaRPr lang="en-GB" sz="2800" dirty="0">
              <a:solidFill>
                <a:prstClr val="black"/>
              </a:solidFill>
              <a:latin typeface="Marker Felt Thin" charset="0"/>
              <a:ea typeface="Marker Felt Thin" charset="0"/>
              <a:cs typeface="Marker Felt Thin" charset="0"/>
            </a:endParaRPr>
          </a:p>
          <a:p>
            <a:pPr marL="342900" lvl="0" indent="-342900">
              <a:buFont typeface="Arial" panose="020B0604020202020204" pitchFamily="34" charset="0"/>
              <a:buChar char="•"/>
            </a:pPr>
            <a:r>
              <a:rPr lang="en-GB" sz="2800" dirty="0" smtClean="0">
                <a:solidFill>
                  <a:prstClr val="black"/>
                </a:solidFill>
                <a:latin typeface="Marker Felt Thin" charset="0"/>
                <a:ea typeface="Marker Felt Thin" charset="0"/>
                <a:cs typeface="Marker Felt Thin" charset="0"/>
              </a:rPr>
              <a:t>This results in:  Inflammation</a:t>
            </a:r>
            <a:r>
              <a:rPr lang="en-GB" sz="2800" dirty="0">
                <a:solidFill>
                  <a:prstClr val="black"/>
                </a:solidFill>
                <a:latin typeface="Marker Felt Thin" charset="0"/>
                <a:ea typeface="Marker Felt Thin" charset="0"/>
                <a:cs typeface="Marker Felt Thin" charset="0"/>
              </a:rPr>
              <a:t> </a:t>
            </a:r>
            <a:r>
              <a:rPr lang="en-GB" sz="2800" dirty="0" smtClean="0">
                <a:solidFill>
                  <a:prstClr val="black"/>
                </a:solidFill>
                <a:latin typeface="Marker Felt Thin" charset="0"/>
                <a:ea typeface="Marker Felt Thin" charset="0"/>
                <a:cs typeface="Marker Felt Thin" charset="0"/>
              </a:rPr>
              <a:t>of  skin, sinuses</a:t>
            </a:r>
            <a:r>
              <a:rPr lang="en-GB" sz="2800" dirty="0">
                <a:solidFill>
                  <a:prstClr val="black"/>
                </a:solidFill>
                <a:latin typeface="Marker Felt Thin" charset="0"/>
                <a:ea typeface="Marker Felt Thin" charset="0"/>
                <a:cs typeface="Marker Felt Thin" charset="0"/>
              </a:rPr>
              <a:t>, airways or digestive system</a:t>
            </a:r>
            <a:r>
              <a:rPr lang="en-GB" sz="2800" dirty="0" smtClean="0">
                <a:solidFill>
                  <a:prstClr val="black"/>
                </a:solidFill>
                <a:latin typeface="Marker Felt Thin" charset="0"/>
                <a:ea typeface="Marker Felt Thin" charset="0"/>
                <a:cs typeface="Marker Felt Thin" charset="0"/>
              </a:rPr>
              <a:t>.</a:t>
            </a:r>
          </a:p>
        </p:txBody>
      </p:sp>
    </p:spTree>
    <p:extLst>
      <p:ext uri="{BB962C8B-B14F-4D97-AF65-F5344CB8AC3E}">
        <p14:creationId xmlns:p14="http://schemas.microsoft.com/office/powerpoint/2010/main" val="3161194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5E7B12E3-6341-EB41-9022-F30E29ADD29E}" vid="{AE277025-5306-BD48-AD8C-CD2ADE6F629D}"/>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Introducing PowerPoint 2010">
  <a:themeElements>
    <a:clrScheme name="Fresh">
      <a:dk1>
        <a:srgbClr val="262626"/>
      </a:dk1>
      <a:lt1>
        <a:sysClr val="window" lastClr="FFFFFF"/>
      </a:lt1>
      <a:dk2>
        <a:srgbClr val="595959"/>
      </a:dk2>
      <a:lt2>
        <a:srgbClr val="EEECE1"/>
      </a:lt2>
      <a:accent1>
        <a:srgbClr val="F4891E"/>
      </a:accent1>
      <a:accent2>
        <a:srgbClr val="7BCF27"/>
      </a:accent2>
      <a:accent3>
        <a:srgbClr val="9BBB59"/>
      </a:accent3>
      <a:accent4>
        <a:srgbClr val="00B0F0"/>
      </a:accent4>
      <a:accent5>
        <a:srgbClr val="4BACC6"/>
      </a:accent5>
      <a:accent6>
        <a:srgbClr val="F79646"/>
      </a:accent6>
      <a:hlink>
        <a:srgbClr val="00B0F0"/>
      </a:hlink>
      <a:folHlink>
        <a:srgbClr val="F4891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2615</TotalTime>
  <Words>2136</Words>
  <Application>Microsoft Macintosh PowerPoint</Application>
  <PresentationFormat>On-screen Show (4:3)</PresentationFormat>
  <Paragraphs>373</Paragraphs>
  <Slides>47</Slides>
  <Notes>14</Notes>
  <HiddenSlides>0</HiddenSlides>
  <MMClips>0</MMClips>
  <ScaleCrop>false</ScaleCrop>
  <HeadingPairs>
    <vt:vector size="6" baseType="variant">
      <vt:variant>
        <vt:lpstr>Fonts Used</vt:lpstr>
      </vt:variant>
      <vt:variant>
        <vt:i4>10</vt:i4>
      </vt:variant>
      <vt:variant>
        <vt:lpstr>Theme</vt:lpstr>
      </vt:variant>
      <vt:variant>
        <vt:i4>9</vt:i4>
      </vt:variant>
      <vt:variant>
        <vt:lpstr>Slide Titles</vt:lpstr>
      </vt:variant>
      <vt:variant>
        <vt:i4>47</vt:i4>
      </vt:variant>
    </vt:vector>
  </HeadingPairs>
  <TitlesOfParts>
    <vt:vector size="66" baseType="lpstr">
      <vt:lpstr>Arial Narrow</vt:lpstr>
      <vt:lpstr>Calibri</vt:lpstr>
      <vt:lpstr>Calibri Light</vt:lpstr>
      <vt:lpstr>Franklin Gothic Book</vt:lpstr>
      <vt:lpstr>Gadugi</vt:lpstr>
      <vt:lpstr>Georgia</vt:lpstr>
      <vt:lpstr>Marker Felt Thin</vt:lpstr>
      <vt:lpstr>Marker Felt Wide</vt:lpstr>
      <vt:lpstr>ＭＳ Ｐゴシック</vt:lpstr>
      <vt:lpstr>Arial</vt:lpstr>
      <vt:lpstr>Office Theme</vt:lpstr>
      <vt:lpstr>1_Custom Design</vt:lpstr>
      <vt:lpstr>1_Office Theme</vt:lpstr>
      <vt:lpstr>2_Office Theme</vt:lpstr>
      <vt:lpstr>3_Office Theme</vt:lpstr>
      <vt:lpstr>Introducing PowerPoint 2010</vt:lpstr>
      <vt:lpstr>4_Office Theme</vt:lpstr>
      <vt:lpstr>5_Office Theme</vt:lpstr>
      <vt:lpstr>6_Office Theme</vt:lpstr>
      <vt:lpstr>DōTERRA Continued Education Series</vt:lpstr>
      <vt:lpstr>About us</vt:lpstr>
      <vt:lpstr>Todays Topic</vt:lpstr>
      <vt:lpstr>Resources</vt:lpstr>
      <vt:lpstr>PowerPoint Presentation</vt:lpstr>
      <vt:lpstr>PowerPoint Presentation</vt:lpstr>
      <vt:lpstr>PowerPoint Presentation</vt:lpstr>
      <vt:lpstr>3 ways to use dōTERRA</vt:lpstr>
      <vt:lpstr>What causes an Allergic Reaction?</vt:lpstr>
      <vt:lpstr>Why are allergies on the rise?</vt:lpstr>
      <vt:lpstr>Natural Alternatives </vt:lpstr>
      <vt:lpstr>What can cause allergies</vt:lpstr>
      <vt:lpstr>Did you know</vt:lpstr>
      <vt:lpstr>Problems with current Medicines</vt:lpstr>
      <vt:lpstr>Typical food triggers to explore</vt:lpstr>
      <vt:lpstr>Natural Alternatives </vt:lpstr>
      <vt:lpstr>Anti inflammatory herbs and spices</vt:lpstr>
      <vt:lpstr>Supplementation</vt:lpstr>
      <vt:lpstr>Supplementation continued</vt:lpstr>
      <vt:lpstr>PowerPoint Presentation</vt:lpstr>
      <vt:lpstr>How do Essential oils fight allergens?</vt:lpstr>
      <vt:lpstr>Allergy Trio</vt:lpstr>
      <vt:lpstr>Lavender</vt:lpstr>
      <vt:lpstr>lemon</vt:lpstr>
      <vt:lpstr>Peppermint</vt:lpstr>
      <vt:lpstr>Peppermint Studies</vt:lpstr>
      <vt:lpstr>Hay Fever Support</vt:lpstr>
      <vt:lpstr>For convenience</vt:lpstr>
      <vt:lpstr>Breathe  </vt:lpstr>
      <vt:lpstr>Homemade nasal rub</vt:lpstr>
      <vt:lpstr>Emily's Top tips for Hay Fever Support</vt:lpstr>
      <vt:lpstr>Fiona's testimonial</vt:lpstr>
      <vt:lpstr>Insect Allergy Support</vt:lpstr>
      <vt:lpstr>Types of Allergies</vt:lpstr>
      <vt:lpstr>Allergy to Cat fur Testimonial</vt:lpstr>
      <vt:lpstr>Food Allergies</vt:lpstr>
      <vt:lpstr>Skin allergies</vt:lpstr>
      <vt:lpstr>Skin soothers</vt:lpstr>
      <vt:lpstr>Anti inflammatory smoothie recipe</vt:lpstr>
      <vt:lpstr>PowerPoint Presentation</vt:lpstr>
      <vt:lpstr>Itovi scanner</vt:lpstr>
      <vt:lpstr>LRP – % you get back in points</vt:lpstr>
      <vt:lpstr>PowerPoint Presentation</vt:lpstr>
      <vt:lpstr>1.  The Product!</vt:lpstr>
      <vt:lpstr> 2.  Company and Support </vt:lpstr>
      <vt:lpstr> 3.  The Financial Benefit! </vt:lpstr>
      <vt:lpstr>Business Training</vt:lpstr>
    </vt:vector>
  </TitlesOfParts>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dōTERRA continued education</dc:title>
  <dc:creator>Jackie Gardiner</dc:creator>
  <cp:lastModifiedBy>Emily Mascarenhas</cp:lastModifiedBy>
  <cp:revision>88</cp:revision>
  <cp:lastPrinted>2017-10-16T10:48:46Z</cp:lastPrinted>
  <dcterms:created xsi:type="dcterms:W3CDTF">2017-10-11T16:19:54Z</dcterms:created>
  <dcterms:modified xsi:type="dcterms:W3CDTF">2018-04-25T20:34:12Z</dcterms:modified>
</cp:coreProperties>
</file>